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лирики Александра Блока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музыка стиха и драма эпохи в поэзии Блока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 эпоху символизма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вошёл в литературу как один из главных поэтов русского символизма. Его лирика соединила личную исповедальность, философский поиск и тревожное ощущение исторического перелома.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962" y="1443550"/>
            <a:ext cx="316575" cy="422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237" y="1462200"/>
            <a:ext cx="432900" cy="38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81440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8590" y="3080210"/>
            <a:ext cx="432900" cy="38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5812" y="3077108"/>
            <a:ext cx="432900" cy="384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символ у Блока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сумерки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пейзаж у Блока почти никогда не сводится к описанию времени суток. Он передаёт ожидание, неясность чувств и состояние, когда реальность словно теряет устойчивые очертания.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путь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обозначает не только движение в пространстве, но и внутренний поиск. Через этот образ поэт показывает человеческую жизнь как выбор, сомнение и непрерывное движение к смыслу.
</a:t>
            </a:r>
            <a:endParaRPr lang="en-US" sz="1226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Блока становится знаком отчуждения и духовной тесноты. Его улицы, окна и фонари создают мир, где человек ощущает одиночество, разобщённость и тревогу.
</a:t>
            </a:r>
            <a:endParaRPr lang="en-US" sz="1293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сохраняет значение надежды, высшего ориентира и далёкого идеала. Она связывает земное и небесное, но часто остаётся недостижимой, усиливая драму ожидания.
</a:t>
            </a:r>
            <a:endParaRPr lang="en-US" sz="128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обозначает двойственность личности и скрытую игру чувств. Этот символ помогает Блоку показать мир, в котором внешнее поведение нередко скрывает подлинные переживания.
</a:t>
            </a:r>
            <a:endParaRPr lang="en-US" sz="12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Идеал, к которому обращён ранний Блок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лирике Прекрасная Дама становится воплощением духовной чистоты и высшего смысла. Это не бытовой образ, а знак мечты о гармонии, в которой любовь соединяется с молитвенным ожиданием и надеждой на откровение.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Недостижимость как источник драмы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идеал, тем острее переживание его недоступности. В цикле «Стихи о Прекрасной Даме» ожидание красоты и света постоянно сталкивается с земной реальностью, поэтому чувство восторга у Блока неотделимо от тревоги и боли.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Прекрасной Дамы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12479"/>
            <a:ext cx="4176900" cy="21007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циклы лирики Блока и их смысл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показывают, как меняются темы, интонации и мировосприятие поэта от мистического ожидания к исторической ответственности.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Цикличность помогает увидеть развитие лирического героя и смену главных тем: от мечты и любви к истории и трагическому опыту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циклы А. А. Блока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Блока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Блока всегда живёт в состоянии ожидания: он ищет знак, смысл и подтверждение своей веры в идеал, но не получает окончательного ответа.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внутренний мир противоречив. В нём соседствуют надежда и сомнение, восторг и усталость, поэтому даже любовное чувство часто переживается как испытание.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такую психологическую сложность Блок показывает человека эпохи кризиса — чувствительного, одинокого и остро воспринимающего разрыв между мечтой и реальностью.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ведущих мотивов в лирике Блока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только смену тем, но и усиление исторической напряжённости, проходящее через всю поэзию Блока.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позднему периоду возрастает трагизм и общественная острота, а личный мотив всё чаще перерастает в исторический.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поэтических циклов и мотивов А. А. Блока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и ритмика стиха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часто строит строку на повторах и звуковых перекличках, благодаря чему стих звучит напевно и создаёт ощущение внутреннего движения смысла.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Аллитерации и ассонансы усиливают эмоциональный фон: они помогают передать шёпот, тревогу, морозную тишину или напряжённое ожидание.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размера, паузы и обрывы интонации делают речь неравномерной. Такой ритм особенно точно выражает колебание чувств и неустойчивость лирического сознания.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композиция и возвращение ключевых слов создают впечатление замкнутого круга, в котором мысль снова и снова возвращается к главному переживанию.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отчуждения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Блока часто показан как холодный и зыбкий мир, где туман, сумерки, окна и фонари подчеркивают одиночество человека среди равнодушного пространства.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и движение улиц не снимают этого чувства, а, напротив, усиливают его: город кажется обезличенным, механическим и духовно незащищённым.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лирического героя Блока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развитие настроения и мировосприятия в лирике Блока.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любви: от мистики к драме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ранней лирике Блока воспринимается как путь к духовному откровению. Чувство поднимается над бытом и связывается с ожиданием идеала, который должен преобразить внутренний мир лирического героя.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лирика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любовь становится более земной и сложной: в ней возникают сомнение, ревность, разлад и ощущение недостижимости желанного единства. Идеал сталкивается с реальностью, а чувство приобретает драматическую напряжённость.
</a:t>
            </a:r>
            <a:endParaRPr lang="en-US" sz="1409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стихи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последних произведениях любовная тема часто окрашена мотивами утраты и разобщённости. Блок показывает, что сохранить первоначальную гармонию невозможно, если между людьми встают время, память и внутренняя отчуждённость.
</a:t>
            </a:r>
            <a:endParaRPr lang="en-US" sz="14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47" y="1694650"/>
            <a:ext cx="640238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9191" y="1694650"/>
            <a:ext cx="548775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116" y="3173454"/>
            <a:ext cx="750900" cy="6674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и сезонные символы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метель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образы у Блока передают не только красоту пейзажа, но и тревожное состояние души. Метель часто связана с испытанием, смятением и ощущением исторической неустойчивости мира.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сумерки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и вечерние картины создают пограничное пространство между ожиданием и страхом. В них особенно заметны скрытое напряжение, неопределённость и внутреннее одиночество лирического героя.
</a:t>
            </a:r>
            <a:endParaRPr lang="en-US" sz="1383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туман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туман усиливают чувство неясности и переменчивости. Эти образы размывают границы предметного мира и делают окружающее пространство зыбким, почти призрачным.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обозначает поиск и движение к смыслу, а весна — надежду на обновление. В этих образах у Блока природа становится не фоном, а выражением духовного состояния человека.
</a:t>
            </a:r>
            <a:endParaRPr lang="en-US" sz="14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и их значения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у Блока образуют устойчивую систему смыслов и помогают читать его лирику как единое художественное пространство.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символы повторяются в разных контекстах, поэтому конкретная деталь у Блока почти всегда расширяется до философского и психологического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и циклы Александра Блока: «Стихи о Прекрасной Даме», «Снежная маска», «Незнакомка», «Город»
</a:t>
            </a:r>
            <a:endParaRPr lang="en-US" sz="9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баланс лирики Блока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Блока нет одной-единственной ведущей темы: его поэзия развивается как система взаимосвязанных мотивов и образов.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имеют тема России и духовно-исторические мотивы, что подчёркивает движение от личного переживания к размышлению о судьбе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лирическим циклам и ключевым стихотворениям Александра Блока
</a:t>
            </a:r>
            <a:endParaRPr lang="en-US" sz="10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России в блоковской лирике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 Блока предстает не как абстрактное понятие, а как живая историческая судьба. Поэт соединяет любовь к родине с чувством ответственности за её будущее и духовное состояние.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образах дороги, простора, полей, метели и бедности раскрывается противоречивый образ страны: в ней есть и боль, и красота, и скрытая сила народа, способная пережить испытания.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Размышляя о России, Блок постоянно связывает личное чувство с общенациональной историей. Поэтому его лирика звучит как доверительный, но тревожный разговор о том, что значит быть причастным к судьбе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1905 года и особенно в 1917–1918 годах Блок всё сильнее ощущает историю как мощную стихию. В его стихах возрастает чувство надвигающегося катаклизма.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передаёт не только ожидание перемен, но и моральную растерянность человека перед ломкой привычного мира. В центре оказывается вопрос личного выбора и ответственности.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тема придаёт поэзии Блока особую напряжённость. Его стихи становятся художественным свидетельством времени, в котором частная судьба неотделима от судьбы страны.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разрушения, ветра, тревоги и движения помогают Блоку показать эпоху как время, когда старые формы жизни теряют устойчивость, а будущее ещё не обрело ясных очертаний.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исторический перелом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Театральность, маска и двойственность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маски, сцены и игры у Блока подчёркивает, что внешнее поведение человека не всегда совпадает с его внутренней сущностью. За видимой ролью часто скрываются сомнение, страх или недосказанность.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Театральность особенно важна в любовной и городской лирике, где чувства нередко выглядят как представление, а истинное состояние героя обнаруживается только через намёк, паузу и смену интонации.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блоковский символический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 Блока конкретная деталь постепенно превращается в многозначный символ.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поэтики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умеет строить стих так, чтобы простая деталь сразу получала несколько значений. Его метафоры часто соединяют конкретное зрительное впечатление с внутренним состоянием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поэзии характерны контрасты света и тьмы, повтор ключевых слов, напевность строки и точная ритмическая организация. Всё это создаёт ощущение напряжённого, «живого» движения смысла.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играет интонация: от тихого ожидания она может переходить к тревоге, резкому прозрению или драматическому выводу. Благодаря этому стихи Блока звучат очень эмоционально.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соединяет личную исповедь, философское размышление и исторический масштаб. Именно поэтому Блок остаётся одним из самых узнаваемых поэтов русской литературы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Блок: поэзия между идеалом и эпохой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Блока объединяет символы, музыку стиха и ощущение исторического перелома. Через любовь, город, Россию и революцию поэт показывает драму человека, ищущего смысл в мире перемен.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2026-05-20T00:34:31Z</dcterms:created>
  <dcterms:modified xsi:type="dcterms:W3CDTF">2026-05-20T00:34:31Z</dcterms:modified>
</cp:coreProperties>
</file>