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среды жизни меняют строение млекопитающих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млекопитающих объединяют по образу жизни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Млекопитающих объединяют не только по внешнему виду, но и по тому, где они живут, как передвигаются и чем питаются.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экологические группы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группа показывает, в какой среде животное чувствует себя лучше всего. Одни виды связаны с водой, другие — с почвой, деревьями или открытыми пространствами.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вид подходит сразу к нескольким группам. Это значит, что его признаки сочетают разные приспособления и помогают жить в изменяющихся условиях.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признаки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питание тоже важны. Хищник, травоядное и всеядное животное по-разному ищут еду, защищаются и используют органы чувств в повседневной жизни.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меньшее значение имеет способ движения. Бег, плавание, лазание, рытьё ходов и полёт требуют разных частей тела и по-разному влияют на строение животного.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такая классификация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только на название животного, легко упустить главное. Классификация по образу жизни помогает понять, почему у крота сильные лапы, а у белки — цепкий хвост.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Замечать связи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изучение животных понятным и наглядным. Вместо списка видов получается система, где каждая особенность имеет своё значение и помогает выживанию.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Видеть систему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связывают строение тела с конкретными условиями среды. Так становится видно, какие признаки нужны для жизни в воде, на суше, под землёй или в кронах.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Объяснять приспособления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экологических групп млекопитающих и их основные признаки.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образ жизни требует разных приспособлений к среде и движению.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«Экологические группы млекопитающих»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группы: примеры и признаки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строится на связи условий жизни и признаков строения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объединяют животных
</a:t>
            </a:r>
            <a:endParaRPr lang="en-US" sz="3021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полуводные млекопитающие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 требует постоянной связи с берегом. Поэтому такие животные часто выходят на сушу для отдыха, строительства убежищ или поиска корма.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 часть среды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водных и полуводных млекопитающих обычно более обтекаемое, чем у наземных видов. Такая форма уменьшает сопротивление воды и облегчает движение при нырянии и поворотах.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животных есть общие приспособления к плаванию. Плотный мех защищает от холода, а лапы с перепонками помогают отталкиваться от воды и развивать скорость.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плаванию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и выдра связаны с водой, но используют её по-разному. Бобр строит плотины и хорошо держится в воде, а выдра ловко охотится и быстро ныряет за добычей.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у воды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6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жители лесов и открытых мест
</a:t>
            </a:r>
            <a:endParaRPr lang="en-US" sz="3165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 приспособлены к передвижению по твёрдой поверхности. Сильные ноги помогают им долго идти, быстро бежать или резко менять направление во время погони и бегства.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Передвижение по суше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образ жизни требует выносливости и осторожности. Животное должно замечать опасность заранее, быстро реагировать и сохранять силы при длительном поиске пищи.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 помогает выживать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животные живут в лесах, степях и на открытых участках. Они постоянно ищут корм, укрытие и безопасные пути передвижения между разными частями территории.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места обитания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 лиса чаще полагаются на острый нюх и слух, а олень — на хорошее зрение и быстрый бег. У кабана важны сила, выносливость и способность пробираться через заросли.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Органы чувств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землёй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большую часть жизни проводит под землёй, поэтому его тело похоже на инструмент для рытья. Сильные передние лапы раздвигают почву, а маленькие глаза почти не нужны в темноте.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 — мастер ходов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Землеройка не просто живёт в почве, а постоянно перемещается по узким ходам и подстилке. Её вытянутое тело и короткая шерсть помогают быстро пробираться в тесном пространстве.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Землеройка в узких ходах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жизнь требует защиты от земли и влаги. Поэтому у таких животных уши и нос устроены так, чтобы меньше забиваться почвой, а движения оставались точными и экономными.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 подземной среде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древесные животные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видов особенно важны зрение, координация и цепкие когти. Эти признаки помогают точно оценивать расстояние и уверенно двигаться среди ветвей и коры.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живёт в кронах, где важны ловкость и точность движений. Цепкие лапы помогают держаться за кору, а длинный пушистый хвост служит рулём и сохраняет равновесие во время прыжков.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 кронах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млекопитающие постоянно преодолевают препятствия между ветками. Им нужны гибкое тело, сильные лапы и умение быстро менять направление движения, чтобы не сорваться с высоты.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 и прыжки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 используют не только деревья, но и пространство под ними. Они могут искать корм на земле, скрываться в кустах и подниматься на стволы при опасности.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лесу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группы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опорой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млекопитающие часто живут там, где нужно быстро менять опору: на коре, ветках, камнях и земле. Поэтому им особенно важны цепкие лапы и уверенные 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лапы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когти и гибкие пальцы помогают удерживаться на неровной поверхности. Благодаря этому животное может лазать, спускаться вниз головой и не терять равновесие.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среда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Лазающие и припочвенные виды часто ищут корм на границе леса, у кустов и среди камней. Такая среда даёт укрытие, а также много путей для передвижения.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тело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тело облегчает повороты в тесных местах, среди корней, валежника и кустарников. Это особенно полезно, когда нужно прятаться или быстро менять направление.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как особая группа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относятся к млекопитающим, потому что выкармливают детёнышей молоком и имеют волосяной покров. Полёт у них — это особое приспособление, а не признак птиц.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птицы, а звери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ночной охоты летучие мыши издают ультразвуковые сигналы и улавливают отражённые эхо-сигналы. Так они находят препятствия и добычу даже в темноте.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передние конечности превращены в крылья: между длинными пальцами натянута кожистая перепонка. Такая конструкция позволяет активно летать и маневрировать в воздухе.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из перепонки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питается насекомыми, поэтому они приносят пользу, сокращая число вредителей. Это делает летучих мышей важной частью природных сообществ.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 смешанные примеры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признаки встречаются у животных, которые сочетают бег, лазание, рытьё или охоту из засады. Поэтому при классификации важно смотреть не на один, а на несколько признаков.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приспособлений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живёт на земле, но использует разные участки среды: опушки, поля, лесные дороги и кустарники. Такая гибкость помогает ей находить добычу в разных условиях.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не привязаны к одному месту кормления и могут быстро переключаться между укрытиями, открытыми пространствами и зарослями. Это повышает шансы выжить при изменении среды.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поведение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питания обычно связан с разным строением зубов, поэтому по нему можно определить, какую пищу животное может пережёвывать и как оно её добывает.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численное сравнение популяций, а наглядная схема: три основные группы питания представлены в равной степени как примеры.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типу питания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зубам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травоядных коренные зубы широкие и плоские: они перетирают жёсткие стебли, листья и другие растительные части. Без такого приспособления растительная пища усваивалась бы хуже.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всеядных зубы более универсальные: они подходят и для растительной, и для животной пищи. Поэтому такие животные могут использовать разные источники корма в зависимости от сезона.
</a:t>
            </a:r>
            <a:endParaRPr lang="en-US" sz="985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хищников хорошо развиты клыки и острые режущие зубы. Они помогают удерживать добычу, разрывать мясо и быстро обрабатывать пищу, полученную при охоте.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функции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сдерживают слишком сильное размножение травоядных и мелких животных. Благодаря этому в природе сохраняется баланс, а растительность не страдает от чрезмерного объедания.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служат пищей для других животных и участвуют в круговороте веществ. Каждый вид включён в цепи питания и связан с окружающими организмами.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экосистеме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поедают плоды, семена и мелких животных, а также переносят семена на шерсти и с помётом. Это помогает растениям расселяться на новые территории.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влияют на состав растительного покрова: одни растения поедаются чаще, другие растут лучше. Так животные участвуют в обновлении лугов, лесов и степей.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растения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среды влияют на признаки животных и помогают им занимать свою экологическую нишу.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к приспособлениям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меняет условия жизни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лесов, берегов и почвенных слоёв помогает поддерживать разнообразие млекопитающих. Чем меньше разрушена среда, тем больше видов может в ней жить.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виды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животных укрытий, мест охоты и безопасных путей передвижения. Особенно уязвимы виды, которым нужны плотные заросли, старые деревья и спокойные участки.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 обитания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 распашка земель меняют привычные условия жизни. Бобры и выдры зависят от чистой воды, а кроты и землеройки — от неповреждённой почвы.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среды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животного нужно определить главную экологическую группу и назвать признак, который помогает его узнать.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группу по подсказке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показывают, что строение тела, поведение и среда обитания связаны между собой. Если понимать эти связи, легче объяснить, почему разные млекопитающие живут по-разному.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система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2026-07-25T17:16:26Z</dcterms:created>
  <dcterms:modified xsi:type="dcterms:W3CDTF">2026-07-25T17:16:26Z</dcterms:modified>
</cp:coreProperties>
</file>