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мировом значении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говорит о человеке и мире на языке, понятном всем.
</a:t>
            </a:r>
            <a:endParaRPr lang="en-US" sz="376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вышла на мировую сцену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путь к мировому читателю начался в XIX веке через журналы, переводы и культурные связи, а в XX веке усилился благодаря театру, кино и университетскому изучению.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как основа современного русского литературного языка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выработал образец литературной речи, в которой сочетаются ясность, точность и естественная выразительность. Его язык стал нормой для последующих поколений писателей.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Онегин», «Капитанская дочка» и «Борис Годунов» закрепили за русской словесностью статус литературы мирового уровня. Эти тексты переведены на множество языков.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Пушкина выходит за рамки отдельных сюжетов: он укрепил престиж русской культуры и показал, что национальная литература может быть универсально значимой.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эпос, история и нравственный выбор
</a:t>
            </a:r>
            <a:endParaRPr lang="en-US" sz="254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потоке истории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показал частную жизнь как часть больших исторических процессов. В «Войне и мире» судьбы героев раскрываются на фоне войны, социальных перемен и семейных испытаний, создавая масштабный эпический образ эпохи.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символ литературного авторитета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Толстого тесно связано с Ясной Поляной — местом, где особенно ощутимы его связь с русской жизнью и духовным поиском. Портрет писателя, рукопись или усадьба помогают передать этот масштаб.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Романы, ставшие частью мировой классики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и «Анна Каренина» воспринимаются как вершины мирового романа. В них важны не только сюжет и характеры, но и глубокий разговор о любви, долге, семье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показана не точная статистика, а сопоставимая оценка устойчивого присутствия авторов в переводах и переизданиях.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по каталогам WorldCat и Google Books, а также по наблюдаемой издательской представленности; без точных унифицированных итоговых подсчётов
</a:t>
            </a:r>
            <a:endParaRPr lang="en-US" sz="646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в мировых переводах и изданиях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сохраняет высокий международный спрос: лидируют Толстой и Достоевский, а Чехов и Пушкин также остаются широко издаваемыми.
</a:t>
            </a:r>
            <a:endParaRPr lang="en-US" sz="10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 и исследование внутреннего мира человека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вина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последовательно исследует момент нравственного суда над собой. Его герои сталкиваются с виной не внешней, а внутренней, и именно это делает их психологически убедительными.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кризис личности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наказание», «Идиот» и «Братья Карамазовы» показывают человека в состоянии кризиса, когда рушатся привычные опоры. На этом фоне особенно заметны вера, сомнение и поиск смысла.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выбор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писателя свобода всегда связана с ответственностью. Герой не может избежать последствий собственного решения, поэтому конфликт у Достоевского приобретает философскую глубину.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гуманитарную мысль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Достоевского изучают не только в литературоведении, но и в философии, психологии, культурологии. Его тексты помогают обсуждать природу личности и пределы человеческой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и обновление мировой драматургии
</a:t>
            </a:r>
            <a:endParaRPr lang="en-US" sz="2792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театральная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сад», «Три сестры», «Дядя Ваня» и «Чайка» входят в репертуар театров разных стран. Чеховская драматургия стала универсальным языком сценического психологизма.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вместо прямого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изменил сам способ построения пьесы: важнее стали пауза, недосказанность и бытовая деталь. Смысл нередко скрыт между репликами, а не в открытом споре персонажей.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ведущих русских авторов в мировую культуру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определили ключевые направления влияния русской литературы за пределами России.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влияла на разные сферы культуры по-разному: язык, эпос, психологию и театр объединяет общая гуманистическая перспектива.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обзоры и школьный курс мировой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 диалоге с мировой философией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заставила европейскую мысль заново обсуждать личность, свободу и ответственность. Её герои не только действуют, но и размышляют о собственном моральном выборе.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русских писателей соотносят с идеями Ницше, Камю и Сартра, потому что в них остро поставлены вопросы смысла жизни, вины, страдания и предела свободы.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Бердяева и Бахтина русская литература стала важным источником размышлений о личности, диалоге и духовной природе человека. Поэтому её читают и как искусство, и как философский опыт.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курсы опираются на эту философскую насыщенность: художественный текст становится поводом для разговора о человеке, обществе и ценностях, актуальных в любую эпоху.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становилась известной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произведение проходит путь от создания до устойчивого международного чтения.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в школьном и университетском образовании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классики укрепляется благодаря сравнительному литературоведению, театральным постановкам и включению русских авторов в канон мировой культуры.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вузы разных стран рассматривают русскую классику как важный материал для разговора о человеке, обществе, нравственном выборе и языке.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романы и пьесы начинают входить в европейские и американские программы через переводы, журналы и университетские курсы по истории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переходят из романа в роман, но каждый автор расставляет собственные акценты и меняет художественный угол зрения.
</a:t>
            </a:r>
            <a:endParaRPr lang="en-US" sz="123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которые делают русскую литературу универсальной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тем показывает, что универсальность русской классики строится не на одном мотиве, а на устойчивом комплексе общечеловеческих вопросов.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театральные постановки как форма мирового присутствия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сделали русскую классику зримо узнаваемой: известные сюжеты получили новую жизнь в кино разных стран и эпох, сохраняя при этом смысловой конфликт оригинала.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особенно важен для Чехова и Булгакова: их тексты легко адаптируются к разным культурным контекстам, потому что строятся на характере, диалоге и подтексте.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как путь к мировой читательской аудитории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открывает русскую классику читателю другой культуры, но требует не буквальной подмены слов, а передачи интонации, ритма и художественной точности.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вклад переводов Пушкина, Толстого, Достоевского, Чехова и Тургенева: именно они сформировали устойчивый интерес к русской литературе за рубежом.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качественнее перевод, тем выше шанс, что произведение войдёт в школьную программу, театральный репертуар или университетский курс и сохранит международную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национальные традиции по-разному читают русскую классику и какие культурные эффекты это вызывает.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русским авторам распределён неравномерно, но везде связан с сильным влиянием на язык, сцену, философскую мысль и литературную традицию.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литературоведение, история рецепции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восприятия русских писателей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видны периоды, когда особенно активно росли переводы, научные исследования и сценические интерпретации классики.
</a:t>
            </a:r>
            <a:endParaRPr lang="en-US" sz="119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усиления интереса к русской литературе
</a:t>
            </a:r>
            <a:endParaRPr lang="en-US" sz="281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усиливался в моменты культурных перемен: общество снова обращалось к русской литературе как к языку размышления о кризисе и выборе.
</a:t>
            </a:r>
            <a:endParaRPr lang="en-US" sz="10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круг авторов чаще всего становится отправной точкой для разговора о нравственных ценностях в школе и университете.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писателей особенно часто связывают с вопросами совести, ответственности и морального выбора.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говорит о темах, которые не устаревают: семье, одиночестве, любви, справедливости и поиске смысла, поэтому читатель легко соотносит их со своей жизнью.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создают сильные характеры и точные психологические портреты, позволяя увидеть не только поступок, но и внутренний конфликт, который к нему приводит.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русская литература остаётся актуальной сегодня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русской литературы остаётся выразительным и гибким: он передаёт и высокую философскую мысль, и живую разговорную интонацию, не теряя художественной силы.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поколение читает классику иначе, но в этом и состоит её ценность: тексты сохраняют смысл, хотя исторический контекст вокруг них меняется.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классика возвращается в культурную повестку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произведения от обучения к новому культурному отклику.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литература: язык общечеловеческих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стала мировой ценностью потому, что соединяет художественную силу, глубокую мысль и нравственный опыт. Она помогает разным поколениям говорить о свободе, совести и ответственности.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2026-05-19T21:46:21Z</dcterms:created>
  <dcterms:modified xsi:type="dcterms:W3CDTF">2026-05-19T21:46:21Z</dcterms:modified>
</cp:coreProperties>
</file>