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"keep" в английском языке: ключевые темы и значение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значений и значимости фразовых глаголов с "keep" в современном 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фразовых глаголов с "keep" в обучении старшеклассников
</a:t>
            </a:r>
            <a:endParaRPr lang="en-US" sz="308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"keep" активно используются в британском и американском английском, встречаются в СМИ, литературе и экзаменационных заданиях. Их освоение помогает повысить языковую гибкость и способствует успешной сдаче ЕГЭ и международных тестов.
</a:t>
            </a:r>
            <a:endParaRPr lang="en-US" sz="1788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on": значение и примеры использования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"keep on" означает непрерывное выполнение действия. Например, в выражениях "keep on learning" или "keep on working" подчёркивается настойчивость и регулярность процесса.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действия без перерыва
</a:t>
            </a:r>
            <a:endParaRPr lang="en-US" sz="1261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on" часто встречается в мотивационных речах и повествовании, подчёркивая непрекращающиеся усилия, что способствует выражению настойчивости и целеустремлённости.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в речи и мотивация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и учебном контексте "keep on" используется для акцента на продолжении привычных действий, что помогает формировать естественные языковые конструкции.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учебной и повседневной лексике
</a:t>
            </a:r>
            <a:endParaRPr lang="en-US" sz="1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up": поддержание уровня и конкурентоспособность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"keep up" используется для обозначения поддержания темпа, например, "keep up with trends" — идти в ногу с модой и изменениями.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заданного ритма или темпа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up" часто встречается в бизнес- и учебных коммуникациях, где акцент делается на соблюдении стандартов и планомерном прогрессе.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в профессиональной речи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"keep up good work" подчеркивают важность стабильности и высоких результатов в учебе и работе, мотивируя к постоянному развитию.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качества и эффективности деятельности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out": смысл и типичные ситуации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out" служит для предупреждения о недопустимости входа или проникновения на определённую территорию, например, на ограждениях со знаком "Keep Out!".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физического ограничения доступа, "keep out" применяется для обозначения защиты от нежелательных воздействий, например, "keep out the rain" — не пропускать дождь.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away": поддержание дистанции и предостережение
</a:t>
            </a:r>
            <a:endParaRPr lang="en-US" sz="2492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"Keep away from danger" советует держаться подальше от источников угрозы, обеспечивая безопасность. 2. Чаще всего используется в контексте инструкций и предупреждений для предотвращения контактов с опасностью.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Фраза "keep away strangers" указывает на необходимость не подпускать незнакомцев, особенно в детской и бытовой сферах. 2. Такой глагол подчёркивает важность дистанцирования ради сохранения безопасности.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back": ограничения и скрытие информации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"keep back" также употребляется для обозначения утаивания данных, например, "keep back the details" означает намеренно скрывать важные сведения в разговоре или отчёте.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Сокрытие деталей и информации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"keep back the crowd" часто используется в ситуациях, когда необходимо контролировать толпу, предотвращая хаос и обеспечивая порядок на мероприятиях.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ограничение движения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off": запреты и избегание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8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 знаках и в инструкциях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"keep off" часто встречается на табличках вроде "keep off the grass", где обозначается запрет прохода или контакт с каким-либо объектом для сохранения порядка.
</a:t>
            </a:r>
            <a:endParaRPr lang="en-US" sz="1658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разговорной и письменной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запретов на физические объекты, выражение применяют для обозначения избегания тем, например "keep off certain topics" — воздерживаться от обсуждения определённой темы.
</a:t>
            </a:r>
            <a:endParaRPr lang="en-US" sz="15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"keep on" и "keep up" в употреблении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"Keep on" подчёркивает непрерывность или продолжение действия без перерыва, акцентируя настойчивость и регулярность.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"Keep up" сосредоточен на поддержании нужного уровня, темпа или соответствия стандарту, чаще связан с результатами и прогрессом.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Оба глагола мотивируют к действиям, но различаются по нюансам: первый отражает процесс, второй — результат или статус.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4832" y="1574700"/>
            <a:ext cx="2415586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Частоупотребимые фразовые глаголы с "keep" в сравнении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переводы и примеры употребления основных фразовых глаголов с "keep" для систематизации знаний.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разнообразие значений и сфер применения фразовых глаголов с "keep", важность их изучения для развития языковых навыков.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Longman Phrasal Verbs Dictionary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Контекстуальные нюансы употребления фразовых глаголов с "keep"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фразовых глаголов с "keep" напрямую зависит от конкретной ситуации: в разговорной речи они часто выполняют эмоциональную или метафорическую функцию, передавая настроение говорящего.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официальном и деловом стилях употребление фразовых глаголов с "keep" строго регулируется, предпочтение отдается точным формулировкам и грамотному построению высказываний.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молодежном сленге распространены разговорные варианты с "keep", которые становятся частью неформального общения, часто выражая настойчивость или эмоциональную окраску.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Контекстualизация и правильное определение оттенков значения "keep" способствует более глубокому пониманию языка и помогает избежать переводческих ошибок и неверных интерпретаций.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"keep" в академической и деловой коммуникации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академической среде "keep" используется для выражения обязательств: соблюдать дедлайны, придерживаться планов и поддерживать качество выполненной работы.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деловой коммуникации важны выражения с "keep", которые помогают оградить конфиденциальность и управлять информацией, например, "keep out of confidential matters".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 корректное применение таких фразовых глаголов повышает профессиональную компетентность и способствует успешному составлению официальных документов и переписки.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примеры применения "keep out" и "keep off"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зданиях и частных территориях размещены таблички с надписью "Keep Out", которые ясно информируют о запрете прохода. Такие знаки служат средством обеспечения безопасности и охраны собственности.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"Keep Out": предупреждение о запрете входа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и общественных местах часто встречаются указатели "Keep Off the Grass", которые призывают посетителей не ходить по газонам, помогая сохранить зелёные зоны и поддерживать эстетический вид.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"Keep Off the Grass": требования к соблюдению порядка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частота употребления фразовых глаголов с "keep" в медиа и литературе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устойчивый интерес к фразовым глаголам с "keep" в СМИ и литературе, что подчеркивает их значимость в языковой практике.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англоязычных текстов MediaText,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"keep up" и "keep on" указывает на активное использование глаголов, отражающих процесс и поддержание, важные для коммуникации.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to": следование правилам, маршрутам и инструкциям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"keep to" означает строгое соблюдение установленных норм, будь то правила дорожного движения или внутренние инструкции организации.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формальных ситуациях "keep to" играет важную роль в поддержании дисциплины и порядка, что особенно ценится в деловом общении.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указания на соблюдение расписания и скоростного режима, что облегчает планирование и организацию работы или учебы.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"keep your chin up" используют для поддержки оптимизма и бодрого настроя в сложных ситуациях, стимулируя уверенность.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"Keep one’s head" означает сохранять спокойствие и рассудительность даже в стрессовых обстоятельствах, что ценится как профессиональное качество.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"keep an eye on" подразумевает внимательный контроль или наблюдение за кем-либо или чем-либо, важное в учебе и работе.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устойчивых выражений обогащает речь, делая её ярче и выразительнее, что усиливает коммуникативную эффективность.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"keep" в идиоматических и устойчивых выражениях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часто переводят фразовые глаголы пословно, теряя идиоматическое значение и адекватность в контексте.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идентичных формах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при различении фраз с одинаковым основным глаголом, но разными частицами, приводящими к различным значениям.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контекстуального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восприятия ситуации приводит к неправильному употреблению глаголов и формулировок вне целевого смысла.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использование в переводе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неправильный подбор соответствий при переводе, что искажает смысл и снижает качество коммуникации.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сложности при изучении фразовых глаголов с "keep"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запоминания фразовых глаголов с "keep"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флеш-карт с наглядными иллюстрациями и примерами из реальных ситуаций способствует запоминанию и быстрому усвоению фразовых глаголов.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в парных и групповых упражнениях, включая ролевые игры и задания на говорение, активизирует воспроизведение и закрепляет материал.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расширение лексики через фразовые глаголы "get" и "put"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глаголов с "get" развивает навыки описания действий, связанных с началом, преодолением трудностей и избавлением от проблем.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"put" помогают выражать отложенные действия, терпимость к ситуациям и взаимодействие с внешними обстоятельствами.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освоению различных фразовых глаголов способствует всестороннему развитию языковой компетенции и коммуникативной гибкости.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фразовых глаголов с "keep" в формировании языковой компетентности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фразовыми глаголами с "keep" расширяет словарный запас, улучшает качество речи и служит фундаментом для успешного академического и профессионального роста учащихся.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2026-05-07T21:29:55Z</dcterms:created>
  <dcterms:modified xsi:type="dcterms:W3CDTF">2026-05-07T21:29:55Z</dcterms:modified>
</cp:coreProperties>
</file>