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дыхание: как организм получает кислород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лёгкие снабжают тело кислородом и удаляют углекислый газ?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2470" y="216475"/>
            <a:ext cx="3408511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вдох помогает клеткам получать энергию, а каждый выдох удаляет углекислый газ. Без этого мозг, мышцы и сердце быстро теряют нормальную работу.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дыхание — основа жизни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8281" y="1483351"/>
            <a:ext cx="348862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526101"/>
            <a:ext cx="391500" cy="313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526101"/>
            <a:ext cx="391500" cy="313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дыхательной системы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Носовая полость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воздух очищается от пыли, согревается и увлажняется. Это помогает защитить нижние дыхательные пути и подготовить воздух к дальнейшему движению.
</a:t>
            </a:r>
            <a:endParaRPr lang="en-US" sz="1278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воздуха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Глотка, гортань, трахея, бронхи и бронхиолы образуют путь, по которому воздух проходит к лёгким. Эти отделы направляют поток и поддерживают его движение.
</a:t>
            </a:r>
            <a:endParaRPr lang="en-US" sz="1278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и альвеолы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лёгких находятся миллионы альвеол — крошечных пузырьков, где происходит обмен газами. Их очень большая поверхность делает процесс быстрым и эффективным.
</a:t>
            </a:r>
            <a:endParaRPr lang="en-US" sz="1278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рядом с альвеолами
</a:t>
            </a:r>
            <a:pPr algn="ctr" indent="0" marL="0">
              <a:lnSpc>
                <a:spcPct val="100000"/>
              </a:lnSpc>
              <a:buNone/>
            </a:pPr>
            <a:r>
              <a:rPr lang="en-US" sz="12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Каждую альвеолу окружает густая сеть капилляров. Тонкие стенки между ними позволяют кислороду быстро переходить в кровь, а углекислому газу — выходить наружу.
</a:t>
            </a:r>
            <a:endParaRPr lang="en-US" sz="122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2" y="1161425"/>
            <a:ext cx="3572785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воздуха от носа до альвеол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4078175" y="996700"/>
            <a:ext cx="4735800" cy="6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Носовая полость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сначала проходит через носовую полость, где он очищается от пыли, увлажняется и согревается. Это важно, потому что подготовленный воздух меньше раздражает дыхательные пути.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078175" y="1765600"/>
            <a:ext cx="4735800" cy="6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Дальнейший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воздух последовательно движется через глотку, гортань, трахею, бронхи и бронхиолы. Эти отделы работают как система труб, проводящая воздух внутрь грудной клетки.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078175" y="2534500"/>
            <a:ext cx="4735800" cy="6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Конечный пункт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пути воздух достигает альвеол — мельчайших пузырьков лёгких. Именно здесь кислород переходит в кровь, а углекислый газ удаляется из неё.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078175" y="3303400"/>
            <a:ext cx="4735800" cy="6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путь важен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свободнее проходят дыхательные пути, тем легче организму обеспечивать обмен газов. Поэтому их проходимость напрямую влияет на качество дыхания.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078175" y="4072300"/>
            <a:ext cx="4735800" cy="6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схема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помогает увидеть порядок органов и направление движения воздуха. Такая последовательность делает процесс внешнего дыхания понятным и наглядным.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происходит вдох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мышц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Диафрагма сокращается и опускается, а наружные межрёберные мышцы поднимают рёбра.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280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объёма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Грудная клетка расширяется, объём лёгких возрастает, и давление внутри них становится ниже атмосферного.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58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воздуха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входит в лёгкие, потому что движется туда, где давление ниже. Поэтому вдох требует работы мышц и считается активным процессом.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2497200" cy="46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происходит выдох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265163" y="133475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Расслабление мышц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спокойном выдохе диафрагма расслабляется и поднимается, а рёбра возвращаются вниз.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265163" y="3827425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выдох
</a:t>
            </a:r>
            <a:pPr algn="r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нагрузке выдох усиливают внутренние межрёберные мышцы и мышцы живота, чтобы быстрее удалить воздух из лёгких.
</a:t>
            </a:r>
            <a:endParaRPr lang="en-US" sz="1329" dirty="0"/>
          </a:p>
        </p:txBody>
      </p:sp>
      <p:sp>
        <p:nvSpPr>
          <p:cNvPr id="11" name="Text 4"/>
          <p:cNvSpPr txBox="1"/>
          <p:nvPr/>
        </p:nvSpPr>
        <p:spPr>
          <a:xfrm>
            <a:off x="6443138" y="1978500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объёма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Грудная клетка становится меньше, давление в лёгких повышается, и воздух начинает выходить наружу.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дыхания в разных состояниях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нагрузка, тем больше кислорода требуется мышцам, поэтому дыхание становится чаще и глубже.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частоты дыхания отражает увеличение потребности организма в кислороде и ускоренное удаление углекислого газа.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данным, указанным в описании слайда: покой 15–20, ходьба 20–30, бег 30–40 дыханий в минуту.
</a:t>
            </a:r>
            <a:endParaRPr lang="en-US" sz="131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внешнего дыхания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движение воздуха и обмен газов в лёгких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0" y="25"/>
            <a:ext cx="338211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в альвеолах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078175" y="102742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перегородка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 альвеол и капилляров очень тонкие, поэтому газы проходят через них быстро. Это делает обмен кислорода и углекислого газа особенно эффективным.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078175" y="192255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 разнице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переходит туда, где его меньше, — в кровь. Углекислый газ движется в обратном направлении, потому что его больше в крови, чем в воздухе альвеол.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078175" y="281767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Влажная поверхность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поверхность альвеол влажная. Это помогает газам растворяться и легче проходить через стенки, не задерживаясь на пути к крови.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078175" y="371280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капилляров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Каждую альвеолу окружают капилляры, поэтому кровь быстро забирает кислород и отдаёт углекислый газ. Такая густая сеть ускоряет весь процесс газообмена.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41237"/>
            <a:ext cx="4166100" cy="132947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вдыхаемого и выдыхаемого воздуха
</a:t>
            </a:r>
            <a:endParaRPr lang="en-US" sz="2713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как меняется состав воздуха после прохождения через лёгкие.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забирает из воздуха кислород и отдаёт углекислый газ; выдыхаемый воздух также становится более влажным.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 учебного описания слайда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70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9100" y="402675"/>
            <a:ext cx="40494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гемоглобина в переносе кислорода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354700" y="1936400"/>
            <a:ext cx="44037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Связывание в эритроцитах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лёгких кислород легко присоединяется к гемоглобину внутри эритроцитов. Так он становится «упакованным» в удобную форму и может безопасно переноситься кровью по всему организму.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354700" y="3019300"/>
            <a:ext cx="53892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к тканям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кровь достигает органов и мышц, кислород отделяется от гемоглобина и переходит в клетки. Там он нужен для клеточного дыхания, при котором высвобождается энергия.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354700" y="4102200"/>
            <a:ext cx="63747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углекислого газа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углекислого газа тоже переносится кровью обратно к лёгким. Благодаря этому организм постоянно удаляет ненужный газ и поддерживает непрерывный обмен между лёгкими и тканями.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 газами при нагрузке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бега мышцы работают интенсивнее и быстрее расходуют запас кислорода. Чтобы обеспечить их энергией, дыхание и кровообращение усиливаются одновременно.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нагрузка, тем активнее обмен газов: организму нужно больше кислорода и быстрее удалять углекислый газ.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обобщённый график по теме «Внешнее дыхание»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измеряют объём лёгких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Спирометр в действии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занятии ученик делает глубокий вдох и затем выдыхает воздух в прибор. Спирометр показывает, сколько воздуха удалось выдохнуть после максимального вдоха. Так измеряют жизненную ёмкость лёгких и сравнивают результаты.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и глубокое дыхание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обычном дыхании грудная клетка двигается немного, а воздух входит и выходит небольшими порциями. После глубокого вдоха объём заметно больше, поэтому видно, насколько сильнее работают дыхательные мышцы.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показатели растут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подростков жизненная ёмкость лёгких меняется постепенно. На неё влияют рост тела, развитие мышц и регулярные тренировки, поэтому у более активных ребят результат часто бывает выше.
</a:t>
            </a:r>
            <a:endParaRPr lang="en-US" sz="102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6994" y="1571326"/>
            <a:ext cx="249187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36656" y="1571326"/>
            <a:ext cx="348862" cy="39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6229" y="3528401"/>
            <a:ext cx="391500" cy="313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лёгким работать лучше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осанка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спина выпрямлена, грудная клетка двигается свободнее, а диафрагме легче опускаться. Из-за этого вдох становится глубже и организму проще получать нужное количество кислорода.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физкультуры, бега или плавания мышцы требуют больше кислорода. Поэтому дыхание учащается, а лёгкие работают активнее, чтобы снабдить организм энергией.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2130050" y="4080825"/>
            <a:ext cx="48840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для дыхания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сутулится, грудная клетка сжимается и движение дыхательных мышц уменьшается. Хорошая осанка помогает лёгким расправляться и делает дыхание более эффективным.
</a:t>
            </a:r>
            <a:endParaRPr lang="en-US" sz="129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05049"/>
            <a:ext cx="4392900" cy="14018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дыхание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условия меняют работу дыхательной системы и насколько они полезны или вредны для организма.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требует большего поступления кислорода, а загрязнённый или холодный воздух ухудшает комфорт и эффективность дыхания.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«Внешнее дыхание»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2" y="1161425"/>
            <a:ext cx="3572785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стоит обратить внимание на дыхание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4078175" y="996700"/>
            <a:ext cx="4735800" cy="6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Кашель и одышка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кашель, одышка или чувство нехватки воздуха появляются часто, дыхательная система может работать хуже обычного. Такие признаки нельзя игнорировать, особенно если они мешают двигаться и говорить.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078175" y="1765600"/>
            <a:ext cx="4735800" cy="6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Свистящее дыхание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Свист или хрип при вдохе и выдохе иногда указывают на сужение дыхательных путей. Из-за этого воздуху труднее проходить к лёгким, а газообмен становится менее эффективным.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078175" y="2534500"/>
            <a:ext cx="4735800" cy="6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причины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дыхания может быть связано с простудой, бронхитом, аллергией, астмой или загрязнённым воздухом. В этих случаях организму сложнее получать кислород в нужном количестве.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078175" y="3303400"/>
            <a:ext cx="4735800" cy="6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газообмен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проходит хуже, ткани получают меньше кислорода, а углекислый газ удаляется медленнее. Из-за этого может появляться усталость, слабость и ощущение нехватки сил.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078175" y="4072300"/>
            <a:ext cx="4735800" cy="6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симптомы не проходят или усиливаются, нужно сообщить взрослым и обратиться к врачу. Ранняя помощь помогает избежать осложнений и сохранить нормальное дыхание.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загрязнённый воздух мешает дыханию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вредные примеси в воздухе постепенно ухудшают работу дыхательной системы и газообмен.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для здорового дыхания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0150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свежего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прогулки и проветривание комнаты помогают дышать свободнее. Свежий воздух уменьшает накопление пыли и делает условия для работы лёгких более комфортными.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27934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дыхательные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и вейпы вредят лёгким и раздражают слизистые оболочки. Отказ от них помогает сохранить нормальный газообмен и уменьшает риск дыхательных проблем.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0150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Двигаться регулярно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укрепляет дыхательные мышцы и тренирует сердце. При этом организм быстрее приспосабливается к нагрузке, а дыхание после неё восстанавливается легче.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727934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 вода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спорта важно делать паузы и пить достаточно воды. Это помогает организму не перегружаться и поддерживает нормальную работу дыхательной системы.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дыхания и физической выносливости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Тренировки помогают сердцу и лёгким работать согласованно. Поэтому мышцы получают кислород быстрее, а усталость после движения наступает позже.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делает дыхание экономичнее: одышка уменьшается, а восстановление после нагрузки ускоряется.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по теме «Физическая выносливость и дыхание»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дыхание — основа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дыхание постоянно снабжает организм кислородом и удаляет углекислый газ. Когда лёгкие, мышцы и сосуды работают согласованно, человек легче двигается, учится и чувствует себя бодрее.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2026-06-01T12:57:15Z</dcterms:created>
  <dcterms:modified xsi:type="dcterms:W3CDTF">2026-06-01T12:57:15Z</dcterms:modified>
</cp:coreProperties>
</file>