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растёт, всё изменяется в музыке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растёт и меняется вместе со звуками, ритмом и настроением.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 каждый день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нас дома, в школе, на празднике и в мультфильме. Она умеет радовать, успокаивать и удивлять. Её язык строится на темпе, ритме, динамике, тембре и высоте звука.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20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бывают разными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звучат тонко и звонко, будто лёгкий колокольчик. Низкие звуки кажутся густыми и мягкими, словно тёплый бас. Вместе они делают мелодию более выразительной.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звуки напоминают быстрые шаги по дорожке. Длинные звуки тянутся плавно, как будто музыка делает глубокий вдох. Их чередование помогает звуку не быть скучным.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звуки слышны тихо, другие — громче и смелее. Когда сила звучания меняется, музыка становится похожей на живую речь. Она умеет говорить шёпотом и почти петь во весь голос.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мелодия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идут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строится из звуков, которые следуют один за другим не случайно. Она может плавно подниматься, опускаться или делать маленькие прыжки, словно идёт по лесенке.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запоминается с первых нот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знакомой детской песне мелодия часто цепляется в памяти сразу. Несколько простых звуков соединяются так удачно, что из них вырастает целая песня, как из семечка — цветок.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— это музыкальный шаг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звукам идти дружно и не спотыкаться. Он показывает, где звук длиннее, где короче, а где хочется сделать уверенный сильный шаг.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ритм ровный, музыку легко хлопать и притопывать вместе с ней. В народных песнях это особенно важно: так всем удобно петь как один дружный хор.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ритма звуки разлетелись бы в разные стороны, как бусины из порванной нитки. Ритм собирает музыку в порядок и делает её понятной для слушателя.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7281" y="1405400"/>
            <a:ext cx="128438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меняется, как движение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напоминает бег, весёлую суету или ветер, который торопится поиграть с листьями. Она звучит живо, легко и чуть озорно, как переменка после урока.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музыка звучит мягко, плавно и немного задумчиво. Она будто даёт время прислушаться к каждому звуку, как вечер, который спокойно опускается на землю.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темп похож на спокойную прогулку. Музыка идёт вперёд уверенно и ровно, не спешит и не ленится, поэтому её удобно слушать и петь.
</a:t>
            </a:r>
            <a:endParaRPr lang="en-US" sz="11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звуков получается песня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от первого звука до целого произведения.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— первый музыкальный инструмент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умеет не только говорить, но и петь, шептать и звать. В пении он становится особенно красивым, потому что дыхание, звук и настроение работают вместе.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голос часто звучит звонко и светло. В хоре много голосов соединяются в одно большое звучание, и песня получается шире, сильнее и дружнее.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тоже меняются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инструмента свой тембр — особая окраска звука. Поэтому фортепиано, скрипка и барабан звучат совсем по-разному, хотя могут играть одну и ту же мелодию.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инструменты лучше держат ритм, а другие красиво поют мелодию. Вместе они помогают музыке стать собранной и интересной, как хорошо построенный дом.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инструменты соединяются в ансамбль, музыка получает больше красок. Один звук может быть мягким, другой — звонким, третий — плотным и сильным.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тембр помогает сразу узнать инструмент на слух. Это похоже на голос друга: даже без слов можно понять, кто «говорит» в музыке.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Тихо, умеренно и громко — эти оттенки помогают музыке менять характер и звучать живо.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грамота: основные динамические оттенки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уровня громкости обычно выделяют в музыке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рассказывает о природе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 крыше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лёгкие звуки похожи на первые капли дождя. Они будто прыгают по крыше, а ровный ритм напоминает тихий стук за окном. Такая музыка сразу рисует в воображении прохладный день и спокойный дом.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поле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может передать, как ветер медленно идёт по траве. Звуки то поднимаются, то опускаются, словно лёгкие порывы. Слушая такую пьесу, легко представить широкое поле и небо, которое меняется каждую минуту.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хор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короткие звуки напоминают щебет птиц на рассвете. В них слышится радость нового дня и весенняя суета. Когда музыка становится живой и светлой, она как будто будит лес, сад и даже сонных слушателей.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есть настроение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звучит светло и подвижно: в ней часто слышны быстрые звуки, лёгкий ритм и ощущение игры. Она легко поднимает настроение и хочется подпевать.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песня помогает отдохнуть. Её мелодия обычно плавная, темп не спешит, а звуки звучат мягко, будто песня говорит тихим добрым голосом.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Задумчивая песня звучит чуть тише и медленнее. В ней важны не только ноты, но и паузы, которые помогают слушателю внимательно вслушаться в каждое движение мелодии.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или шутливая песня узнаётся сразу по характеру звучания. Один и тот же напев может стать серьёзным или смешным, если изменить темп, громкость и манеру исполнения.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музыка во время исполнения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музыкальная мысль развивается от первого звука до завершения произведения.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композиторская музыка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рождались в жизни людей и передавались из уст в уста. Поэтому в них могли появляться новые слова, а мелодия постепенно менялась вместе с временем и памятью.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Композиторская музыка создаётся конкретным автором. Он записывает её нотами, чтобы произведение можно было точно исполнить снова и снова, как задумал сам создатель.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народная, и авторская музыка живут долго, если их поют и слушают. У каждой песни свой путь: одна хранит память многих поколений, другая — имя своего композитора.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школьной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праздниках музыка помогает всему классу быть вместе. Простые песни с чётким ритмом легко разучить, а петь их хором особенно приятно и весело.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и на уроках, и на переменах, и на утренниках. Она делает обычный день ярче, а школу — дружной, словно большой и очень музыкальный коллектив.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звучание у одной песни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Обычное исполнение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песня звучит привычно: мелодия узнаваема, слова понятны, а слушатель хорошо слышит её характер.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Меняем громкость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исполнение делает песню мягкой и ласковой, а громкое — более яркой, смелой и праздничной.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Меняем темп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петь быстрее, песня становится живее. Если медленнее — спокойнее и задумчивее, будто делает маленькую остановку.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Меняем звучание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песню исполняет другой инструмент или голос, мелодия остаётся прежней, но её окраска становится новой.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и замечать изменения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помогает внимательно услышать, как произведение меняется от начала до конца.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не бывает одинаковой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соединяются короткие и длинные звуки, высокие и низкие. Если они меняются, мелодия не стоит на месте и звучит живо, как настоящее приключение.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 текстом может становиться веселее, серьёзнее или трогательнее. Слова помогают понять, о чём поёт музыка, и делают её ближе к слушателю.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Фортепиано, скрипка и барабан звучат по-разному, поэтому одна и та же мелодия получает новую окраску. Инструменты словно раскрашивают музыку разными цветами.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слушателя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меняется ещё и потому, что в ней живут чувства. Когда настроение в произведении меняется, слушатель тоже переживает радость, спокойствие или ожидание.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музыкальные признаки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музыкальная дорожка, по которой движется песня. Она может подниматься, опускаться и делать маленькие прыжки, чтобы звучать выразительно и запоминаться.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динамика и тембр добавляют музыке характер. Темп показывает скорость, динамика — силу звучания, а тембр помогает узнать голос или инструмент с первых нот.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звукам идти дружно и по порядку. Он похож на шаги, хлопки или лёгкое покачивание, поэтому музыка становится собранной и понятной.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и растёт вместе с нами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стоит на месте: она движется, меняется и удивляет. В ней всё время рождаются новые звуки, а вместе с ними — настроение, образ и маленькая музыкальная история.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2026-05-24T18:55:37Z</dcterms:created>
  <dcterms:modified xsi:type="dcterms:W3CDTF">2026-05-24T18:55:37Z</dcterms:modified>
</cp:coreProperties>
</file>