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к наследственности, здоровью и будущему медицины.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человечество научилось читать наследственность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опытов Менделя до секвенирования генома генетика прошла путь от наблюдений за признаками к точному анализу ДНК. Сегодня она помогает понимать болезни, наследование и индивидуальное развитие человека.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 как карта наследственности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клетке человека хранится полный набор наследственной информации, упакованный в 23 пары хромосом. Если представить геном как библиотеку, то каждая книга в ней отвечает за определённые признаки, а различия в «тексте» делают людей непохожими друг на друга. Некоторые участки ДНК почти не меняются, поэтому их используют для сравнения родства и изучения эволюции.
</a:t>
            </a:r>
            <a:endParaRPr lang="en-US" sz="839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пары хромосом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различия в ДНК могут менять внешние признаки или повышать вероятность болезни. В то же время генетическая вариабельность поддерживает разнообразие популяции и помогает виду лучше приспосабливаться к условиям среды. Поэтому генетическое разнообразие — не исключение, а нормальная основа биологической устойчивости.
</a:t>
            </a:r>
            <a:endParaRPr lang="en-US" sz="864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Вариации, которые делают нас разными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примерно 20–25 тысяч генов лишь часть активно работает в конкретной ткани или на определённом этапе развития. Именно это объясняет, почему один и тот же геном может по-разному проявляться в клетках кожи, нервной системы или крови. Регуляция активности генов не менее важна, чем сама последовательность ДНК.
</a:t>
            </a:r>
            <a:endParaRPr lang="en-US" sz="888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 их рабочие участки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и фенотип: определения и примеры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это полный набор генов организма, который задаёт наследственные возможности. Он не всегда заметен напрямую, но определяет, какие признаки могут проявиться и в каких сочетаниях.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совокупность реально наблюдаемых признаков: внешность, физиологические особенности, склонность к некоторым болезням. Он формируется не только генами, но и условиями, в которых человек растёт и живёт.
</a:t>
            </a:r>
            <a:endParaRPr lang="en-US" sz="1355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 и рост часто воспринимают как «чисто наследственные» признаки, однако на них влияют многие гены и среда. Питание, сон и общее состояние здоровья могут заметно изменить итоговый результат.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Предрасположенность к сахарному диабету показывает связь двух уровней: генетического риска и образа жизни. Наследственность повышает вероятность, но питание, физическая активность и контроль веса существенно меняют реальную картину.
</a:t>
            </a:r>
            <a:endParaRPr lang="en-US" sz="1278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законы Менделя работают у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наследование одного признака, у потомков могут проявляться предсказуемые соотношения. Поэтому закон единообразия и закон расщепления помогают объяснять передачу некоторых признаков и моногенных болезней. Именно так изучают группы крови и ряд наследственных состояний.
</a:t>
            </a:r>
            <a:endParaRPr lang="en-US" sz="114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Единообразие и расщепление признаков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многие признаки определяются не одним геном, а их сочетанием. Из-за доминантных и рецессивных аллелей, а также влияния среды классические схемы наследования не всегда совпадают с реальной картиной.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человек — более сложная система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признаков у человека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паре аллелей один доминирует, признак может проявиться уже при наличии одной копии. Так наследуются некоторые варианты окраски волос и глаз. В родословной это часто выглядит как «вертикальная» передача: признак встречается в каждом поколении. Однако выраженность может быть разной, если на него влияют другие гены или среда.
</a:t>
            </a:r>
            <a:endParaRPr lang="en-US" sz="864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признак: когда достаточно одной копии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X-сцепленном рецессивном наследовании чаще болеют мальчики, потому что у них только одна X-хромосома. Девочки обычно становятся носительницами, а семейная схема помогает заранее увидеть риск гемофилии или дальтонизма. Именно поэтому родословные так важны для медико-генетического анализа при планировании семьи и обследовании родственников.
</a:t>
            </a:r>
            <a:endParaRPr lang="en-US" sz="864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с полом: разный риск для мальчиков и девочек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 проявляется только тогда, когда ребёнок получает две одинаковые копии изменённого гена от обоих родителей. Поэтому альбинизм или фенилкетонурия могут неожиданно появиться у ребёнка здоровых родителей-носителей. Такая передача часто прослеживается по нескольким поколениям и особенно важна при генетическом консультировании семьи.
</a:t>
            </a:r>
            <a:endParaRPr lang="en-US" sz="851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признак: скрытая передача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мутации: виды, причины, последствия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изменения — дупликации, инверсии, транслокации — затрагивают сразу много генов. Их последствия особенно заметны, когда нарушается работа целых хромосомных участков.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перестройки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репликации, радиация, химические мутагены, вирусы и возраст родителей повышают вероятность изменений. Большинство мутаций нейтральны, но часть становится вредной или, реже, полезной.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мутаций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одной пары оснований может изменить кодон и состав белка. Иногда эффект почти незаметен, а иногда приводит к наследственному заболеванию или новому полезному признаку.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Точечные мутации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или добавление участка ДНК смещает «чтение» гена и часто нарушает работу белка. Такие мутации могут затрагивать один ген или больший фрагмент.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Делеции и вставки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распространённость генетических заболеваний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половина наследственной патологии относится к многофакторным состояниям, поэтому профилактика должна учитывать и генетику, и образ жизни, и раннее наблюдение.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механизм, тем важнее сочетать молекулярную диагностику с клиническим наблюдением и семейным консультированием.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3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медицинской генетике; обзорные оценки распространённости врождённых болезней, сопоставленные с данными ВОЗ.
</a:t>
            </a:r>
            <a:endParaRPr lang="en-US" sz="8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Гемофилия: клиника и наследование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гемофилии даже небольшие порезы или ушибы могут вызывать длительное кровотечение и образование крупных гематом. Заболевание связано с дефицитом факторов свёртывания, поэтому без своевременной помощи риск осложнений остаётся высоким. По этой причине важны ранняя диагностика и обучение семьи действиям в экстренных ситуациях.
</a:t>
            </a:r>
            <a:endParaRPr lang="en-US" sz="864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угроза после небольшой травмы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известна не только врачам, но и историкам: случаи гемофилии были описаны в европейских монархических семьях, включая династию Романовых. Такие примеры показывают, как наследственная мутация влияет на судьбы целых поколений. История помогает запомнить, что генетика напрямую связана с реальной жизнью.
</a:t>
            </a:r>
            <a:endParaRPr lang="en-US" sz="875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след в европейских династиях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наследуется сцепленно с X-хромосомой и проявляется по рецессивному типу. У мальчиков одна X-хромосома, поэтому дефект сразу проявляется, а женщины чаще являются носительницами и могут передавать мутацию дальше. Это делает семейный анализ особенно важным перед планированием беременности.
</a:t>
            </a:r>
            <a:endParaRPr lang="en-US" sz="868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болеют в основном мальчики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и проявляется трисомия 21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связан не с одним «сломавшимся» геном, а с лишней 21-й хромосомой. Чаще всего это результат случайной ошибки мейоза, поэтому большинство случаев не наследуется.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Причина: ошибка расхождения хромосом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синдрома Дауна характерны узнаваемые внешние признаки и особенности развития, включая лёгкую или умеренную интеллектуальную недостаточность. Риск рождения ребёнка повышается с возрастом матери, особенно после 35 лет.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замечают врачи и семьи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неонатальный скрининг на фенилкетонурию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Мутация нарушает расщепление фенилаланина, и токсичные продукты начинают накапливаться в организме ребёнка. Без лечения это постепенно повреждает нервную систему и мешает нормальному развитию.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дефект гена PAH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подтверждения диагноза назначают диетотерапию с ограничением фенилаланина. Такой подход позволяет предотвратить тяжёлые осложнения и поддерживать полноценное развитие ребёнка.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лечение и наблюдение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роддоме у новорождённого берут кровь для массового скрининга. Исследование помогает выявить повышение фенилаланина ещё до появления заметных симптомов.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дни жизни — анализ крови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близнецовые исследования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однояйцевых близнецов совпадает набор генов, поэтому их часто сравнивают как естественный эксперимент. Если признаки различаются, исследователи ищут влияние питания, воспитания, стресса и условий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человека с одним генотипом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Близнецовый метод особенно наглядно показывает, что наследственность не действует изолированно. Даже при общей генетической основе различия в образе жизни могут менять рост, здоровье и риск заболеваний.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среда меняет результат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генетические тесты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Тесты помогают определить носительство мутаций и оценить вероятность передачи болезни детям. Это снижает неопределённость при планировании беременности.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риска для семьи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анализа могут влиять на выбор терапии, наблюдения и профилактики. Врач получает более точную основу для решения, а пациент — более адресный подход.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персонализированной помощи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помогает увидеть изменения числа и строения хромосом. Это важно для подтверждения синдромов, связанных с крупными генетическими перестройками.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хромосомных нарушений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и секвенирование позволяют обнаруживать конкретные изменения в ДНК. Такие методы особенно полезны при подозрении на моногенные наследственные болезни.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точечных мутаций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генная терапия меняет медицину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стремится заменить или скорректировать дефектный ген, чтобы воздействовать на источник болезни. Такой подход уже дал клинические результаты при некоторых формах иммунодефицита и бета-талассемии.
</a:t>
            </a:r>
            <a:endParaRPr lang="en-US" sz="112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Исправить причину, а не только симптомы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 доставкой генетического материала в нужные клетки, риском иммунного ответа и высокой стоимостью процедур. Кроме того, долгосрочные эффекты таких вмешательств ещё изучаются.
</a:t>
            </a:r>
            <a:endParaRPr lang="en-US" sz="1131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путь к лечению непрост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наследственной слепоте, связанной с врождённым амаврозом Лебера, терапия направлена на возвращение работы повреждённого гена в клетках сетчатки. Для пациентов это означает шанс сохранить зрение.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утраченной функции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60645"/>
            <a:ext cx="439200" cy="35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современные биотехнологии
</a:t>
            </a:r>
            <a:endParaRPr lang="en-US" sz="3082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модифицированные организмы помогают получать полезные белки, улучшать свойства культур и решать прикладные задачи. Их применение требует строгой проверки безопасности.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ГМО в медицине и сельском хозяйстве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 вмешательства в наследственный материал вызывает споры о допустимости «дизайнерских детей» и непредвиденных последствий. Наука здесь должна развиваться вместе с ответственным контролем.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границы технологий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вроде CRISPR-Cas9 позволяют точечно менять участок ДНК. Их используют для изучения наследственных болезней и поиска способов исправления мутаций.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создают клеточные и животные модели, чтобы наблюдать развитие болезни и проверять лекарства. Это ускоряет поиск безопасных и эффективных методов лечения.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заболеваний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эпигенетика меняет работу генов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показывает, что активность генов можно менять без переписывания самой последовательности ДНК. Этому помогают метилирование, модификации гистонов и РНК-интерференция.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регуляции без изменения ДНК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стресс и другие воздействия способны оставлять эпигенетический след. В отдельных случаях он влияет на развитие ребёнка и может сохраняться в следующих поколениях.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среды и влияние на поколения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наследственных заболеваний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быстрее выбрать диагностику и оценить роль генов и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механизм, тем важнее учитывать и генетику, и факторы образа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медицинской генетике, ВОЗ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5447" y="1518270"/>
            <a:ext cx="439200" cy="35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98247" y="1518270"/>
            <a:ext cx="439200" cy="3513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учитывать в генетике человека
</a:t>
            </a:r>
            <a:endParaRPr lang="en-US" sz="31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сведения требуют особой защиты при хранении и обработке. Ошибка в обращении с ними может затронуть не только одного человека, но и его родственников.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данных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генетической информации опирается на национальные нормы и международные биоэтические документы. Право должно успевать за быстрым развитием технологий.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Правовое регулирование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 допустимо только при информированном согласии. Человек должен понимать цель анализа, возможные последствия и кто получит доступ к результатам.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пациента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не должна становиться основанием для отказа в работе, страховании или обучении. Иначе научный прогресс превращается в источник социального давления.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дискриминации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движется генетика человека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всё активнее входит в практику точного подбора терапии и профилактики наследственных болезней. Скрининг новорождённых и геномные тесты позволяют выявлять риски раньше, чем появятся симптомы.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и ранняя диагностика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доступ к таким технологиям пока неравномерен, а специалистов с нужной подготовкой не хватает. Если эти барьеры не учитывать, генетические достижения могут усилить социальное неравенство.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вызовы для общества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человека: знание, которое меняет медицину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помогает понимать наследственные механизмы, точнее диагностировать болезни и выбирать лечение. Но её развитие требует ответственности, равного доступа к технологиям и надёжных правовых норм.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2026-05-10T02:53:15Z</dcterms:created>
  <dcterms:modified xsi:type="dcterms:W3CDTF">2026-05-10T02:53:15Z</dcterms:modified>
</cp:coreProperties>
</file>