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Данте: путешествие души через Ад, Чистилище и Рай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духовной тьмы к свету, истине и спасению.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время создания поэмы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писал в эпоху раздробленной Италии, политических конфликтов и личного изгнания. «Божественная комедия», созданная на итальянском языке, объединила средневековый взгляд на мир с личным опытом автора.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путешествие героя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теряется в мрачном лесу, символизирующем страх, растерянность и духовный кризис.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Беатриче Данте поднимается к свету, гармонии и высшей истине, завершая духовный путь.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Вергилием герой проходит через наказание за грехи и через путь очищения, где душа меняется.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и Чистилище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как символ духовной потери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в начале поэмы передаёт чувство страха и растерянности. Герой не видит дороги вперёд и оказывается один на один с опасностью.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путь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показывает, что человек может сбиться с пути, но способен искать выход. Важны не только страх и ошибка, но и возможность вернуться к добру.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надежда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поэмы и их смысл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поэмы помогает увидеть движение от наказания к очищению и свету.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 и симметрия частей подчёркивают целостность замысла и путь души к завершению.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Данте через три царства загробного мира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«Божественная комедия»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как образ разума и мудрости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помогает Данте понимать устройство загробного мира, предупреждает об опасностях и действует как спокойный, рассудительный наставник в самых трудных местах пути.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знание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не входит в Рай, и это подчёркивает: человеческого знания достаточно для пути, но не для полного духовного спасения.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возможностей разума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сопровождает героя через Ад и Чистилище, когда особенно важны опыт, осторожность и умение не поддаться страху или заблуждению.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в первых частях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как образ любви, благодати и духовного света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соединяет личное чувство Данте и христианское представление о спасении. В поэме она становится не просто любимой женщиной, а знаком небесной помощи и надежды.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показывает, что любовь у Данте — это сила, которая очищает душу и помогает человеку подняться выше собственных слабостей.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Вергилия, Беатриче ведёт героя не только через объяснения, но и через внутреннее прозрение. Её присутствие связано со светом, милосердием и приближением к истине.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кругов Ада и усиление наказаний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логика Ада у Данте строится не по силе страданий, а по тяжести нравственного падения.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круг, тем серьёзнее грех. Самыми страшными оказываются обман и предательство.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контрапассо: наказание по смыслу связано с грехом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Контрапассо делает наказание понятным наглядно: страдание отражает сам грех. Человек как будто видит, к чему привела его ошибка.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Ленивые и пассивные души вынуждены двигаться бессмысленно, а жадные теряют то, что копили. Наказание становится зеркалом внутреннего состояния.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страшен образ предателей: они застывают в ледяной неподвижности. Так Данте показывает холод сердца и полное разрушение доверия.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понять, что грех у Данте — не просто проступок, а повреждение самой человеческой природы и её отношения к добру.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образы Ада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перевозчик Харон встречает души у тёмной реки Ахерон и молча везёт их к месту суда. Его лодка, волны и мрак сразу задают ощущение страха и неизбежности.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Харон и переправа через Ахерон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глубоком круге Ад уже не пылает огнём, а скован льдом. Неподвижный Коцит усиливает ощущение безысходности: самые тяжкие грехи связаны не с бурей чувств, а с предательством.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Коцит в последнем круге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Ад Данте видит слова, которые предупреждают: сюда нет возврата. Эта надпись звучит как холодный приговор и подчёркивает, что путь грешника ведёт только глубже в наказание.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Ада и страшная надпись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Чистилище как путь к очищению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 начинают путь после признания своей вины и желания измениться.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Чистилище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уровнях Чистилища души избавляются от привычек, мешающих им стать лучше.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очищение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вверх даётся трудом, но означает приближение к свету и свободе.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 склону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очищения путь становится легче: герой готов к встрече с высшей истиной.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Раю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уровней Чистилища и человеческие недостатки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связан с особым способом исправления: молитвой, размышлением, смирением и отказом от прежних привычек.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расположен недостаток в списке, тем глубже он укоренён в человеке и тем дольше требует внутренней работы.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комедия», XIII–XIV вв.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Рай: свет, порядок и высшая гармония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Раю души живут в небесных сферах и находятся в разной степени близости к Богу, поэтому здесь важны порядок, ясность и чувство совершенного согласия.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подчёркивает: путь к высшему благу открыт тем, кто умеет любить, мыслить и принимать истину без самообмана.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страха и боли поэма показывает радость, музыку и свет. Эти образы помогают понять, что истинное счастье связано не с богатством, а с чистотой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света и небесного движения в Раю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Раю у Данте означает истину, благодать и близость Бога. Звёзды, золотое сияние и круги света создают образ мира, где всё наполнено смыслом и спокойствием.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вверх показывает духовный рост героя: он не просто поднимается, а всё больше понимает высший порядок. Финал связан с ощущением ясности, согласия и бесконечного покоя.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поэме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помогают увидеть, как устроен путь Данте от поиска к прозрению.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только участвуют в сюжете, но и выражают главные силы поэмы: разум, любовь, суд и человеческий выбор.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«Божественной комедии» для литературы и культуры
</a:t>
            </a:r>
            <a:endParaRPr lang="en-US" sz="3082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стала одним из самых известных произведений Европы и до сих пор читается как образец большой поэзии.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мировой литературы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Данте важна и сегодня: она напоминает о выборе, ответственности и возможности внутреннего изменения.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смысл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Ад, Вергилий, Беатриче и девять кругов Ада стали символами, которые часто встречаются в искусстве и книгах.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образы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вдохновляла художников, композиторов и писателей, потому что в ней ярко соединены картина мира и сильные чувства.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показал, что серьёзное произведение можно создавать не только на латыни, но и на родном языке.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итальянского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 и их связь между собой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духовный путь героя от ошибки к истине.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«Божественной комедии»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поэме связаны между собой: страх заставляет задуматься, вера и знание помогают понять путь, а любовь ведёт к спасению.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что Данте соединяет личное переживание, нравственный урок и религиозный смысл в одном произведении.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«Божественная комедия» читают и сегодня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Данте учит видеть свои ошибки, не бояться перемен и искать свет даже после духовной тьмы. Именно поэтому она остаётся близкой и понятной читателю любого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2026-05-22T23:58:27Z</dcterms:created>
  <dcterms:modified xsi:type="dcterms:W3CDTF">2026-05-22T23:58:27Z</dcterms:modified>
</cp:coreProperties>
</file>