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Круглые черви: обзор и ключевые темы урока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нематод, их строение, роль в природе и влияние на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обзор изучения круглых червей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изучаются с XVII века. В XIX веке была выделена группа паразитов. Современные исследования подчеркивают их экологическую и медицинскую важность.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систематическое положение нематод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относятся к царству Животные и подтипу Первичноротые, объединяя виды с двусторонней симметрией и первичной полостью тела — псевдоцелью.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свободноживущие и паразитические виды, отличающиеся образом жизни и строением, что отражается в их систематике и биологии.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свободноживущий Panagrellus redivivus, паразиты — аскарида человеческая и острица детская, широко распространённые у человека.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псевдоцель — полость тела, заполненная жидкостью, и сквозной кишечник. Размеры варьируются от 1 мм до 8 м, например аскарида достигает 40 см.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цилиндрическое, с двусторонней симметрией, без конечностей и ресничек. Кутикула покрывает тело и обеспечивает прочность и защиту.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нематод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покровы и защитные механизмы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является плотным многослойным покровом, обеспечивающим защиту от высыхания и агрессивных ферментов хозяина.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кутикулой расположена гиподерма, выполняющая опорные и обменные функции, а также продольные мышцы для движения.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специализированные выросты и шипы, усиливающие защиту и взаимодействие с окружающей средой.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покровов важна для сохранения жизнеспособности и успешного паразитирования в тканях хозяина.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96090"/>
            <a:ext cx="4794300" cy="11210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круглых червей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строение и функции ключевых систем нематод, отражающие их адаптацию к разным типам существования.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Органные системы специализированы и обеспечивают эффективность жизнедеятельности, что особенно важно для паразитических нематод.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научные исследования по зоологии нематод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круглых червей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Гидростатический скелет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имеют жидкость в теле, создающую гидростатический скелет. Это позволяет сохранять форму и двигаться благодаря сокращениям мышц.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продольных мышц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происходит за счет сокращений продольных мышц, вызывающих волнообразные изгибы тела для передвижения в почве или тканях хозяина.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передвижения в разных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и воде нематоды извиваются, перемещаясь между частицами, а паразитические виды адаптированы для продвижения внутри организма хозяина.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круглых червей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осуществляется через рот и сквозной кишечник, что обеспечивает эффективное усвоение веществ и удаление отходов.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поедают бактерии, органический детрит и мелкие частицы, играя важную роль в экосистемах.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питаются тканями, кровью и содержимым органов хозяев, используя клеящие и разрывающие структуры для захвата и питания.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свободноживущих и паразитических нематод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составляют около 75%, что отражает их эволюционную успешность и разнообразие.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паразитирования доминирует в типе нематод, подчеркивая важность изучения их влияния на здоровье и экономику.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данных по нематодам, данные на 2023 год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круглых червей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живут в организмах человека, животных и растений, вызывая разнообразные заболевания и повреждения, что делает их актуальными объектами изучения.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распространены в почве, пресных и морских водах, активно участвуют в разложении органики и поддержании экосистем.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аскариды человеческой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яиц с фекалиями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Инфицированный человек выделяет яйца аскариды в окружающую среду вместе с экскрементами, загрязняя почву и водные источники.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нового хозяина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попадают в организм человека через загрязненные овощи или воду при употреблении их в пищу.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развиваются в кишечнике, проникают в кровоток и мигрируют к лёгким, создавая воспаление.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в 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возвращаются в кишечник, где превращаются во взрослых особей и начинают откладывать яйца, завершая цикл.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паразитических нематод в организме человека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схема развития личинок и взрослых нематод в организме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круглых червей на здоровье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вызывают основные паразитарные болезни: аскаридоз, энтеробиоз и трихинеллёз, которые отличаются симптоматикой и локализацией в организме.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признаками заражения являются аллергические реакции, боли в животе, снижение массы тела и общая слабость, что ухудшает качество жизни инфицированных.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случаи приводят к осложнениям, таким как кишечная непроходимость, воспаление желчных путей и поражение мышц, особенно при трихинеллёзе.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диагностика и лечение позволяют снизить риск серьёзных последствий и предотвратить распространение инфекций среди населения.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включают регулярное мытьё рук, тщательное мытьё овощей и фруктов, а также санитарную обработку питьевой воды для предотвращения попадания яиц в организм.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борьба с переносчиками, такими как мухи, а также проведение ежегодных медицинских осмотров и анализов для раннего выявления и контроля паразитарных инфекций.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нематодами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заболеваемости нематодозами в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3–10 лет, особенно в сельской местности, подвержены заражению нематодами чаще других групп населения.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Эпидемиологические данные говорят о необходимости целенаправленных профилактических программ для детей и сельских районов.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отчет 2022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как вредители сельского хозяйства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корневой галловой нематоды на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галловая нематода (Meloidogyne) повреждает корни, вызывая образование опухолевидных образований — галлов. Это снижает способность растений усваивать воду и питательные вещества, что приводит к замедлению роста и уменьшению урожайности.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фитонематодами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уменьшения ущерба применяют севооборот, обработку семян и использование устойчивых сортов растений. Также важна обработка почвы нематицидами для контроля численности вредителей в агроэкосистемах.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свободноживущих нематод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способствуют разложению органических веществ, участвуя в минерализации и восстановлении почвенных ресурсов.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микроорганизмов, предотвращая чрезмерное размножение бактерий и грибов в экосистемах.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важным звеном пищевой цепи, служат кормом для различных беспозвоночных и мелких рыб, поддерживая биоразнообразие.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— ключевая модель для изучения генетики и биологии развития. Геном этого вида полностью расшифрован в 1998 году, что способствовало прогрессу в молекулярной биологии.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в биотехнологиях и научных исследованиях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C. elegans позволяют изучать процессы старения и заболевания человека. За научные открытия, связанные с этим видом, была присуждена Нобелевская премия по физиологии в 2002 году.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круглых червях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может достигать длины до 40 см и ежедневно откладывать около 200 000 яиц, обеспечивая высокую вероятность успешного заражения.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трихинеллы способны сохраняться в состоянии покоя в мышцах животных и человека на протяжении нескольких десятилетий, что усложняет диагностику.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нематоды способны входить в анабиоз, переживая длительное высыхание почвы, что обеспечивает их выживание в суровых условиях.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круглых червей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круглых червях помогает понять их роль в природе и медицине, защищать здоровье и улучшать сельское хозяйство. Это фундамент для развития биологических знаний у школьников.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2026-05-07T12:45:48Z</dcterms:created>
  <dcterms:modified xsi:type="dcterms:W3CDTF">2026-05-07T12:45:48Z</dcterms:modified>
</cp:coreProperties>
</file>