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зональность: как меняется природа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тепло, влага и рельеф создают разные природные зоны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Земли распределена неравномерно: Солнце нагревает поверхность по-разному, ветры переносят влагу, океаны смягчают климат, а рельеф и высота местности создают новые условия.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чего зависит природное разнообразие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природной зоны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686302" y="1670588"/>
            <a:ext cx="3529089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природный комплекс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зона — это большая территория, где климат, почвы, растения и животные связаны между собой и образуют узнаваемый природный комплекс.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86302" y="3096345"/>
            <a:ext cx="3529089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Плавные границы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между зонами обычно не резкий. На границах встречаются признаки соседних территорий, поэтому природные зоны часто сменяются постепенно.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84675" y="1670588"/>
            <a:ext cx="3529088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критерий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деления служит соотношение тепла и влаги. Именно оно определяет, какие растения смогут расти, а какие виды животных приживутся в таких условиях.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984675" y="3096344"/>
            <a:ext cx="3529088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как 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климат становится суше или холоднее, меняются почвы, растительность и животный мир. Поэтому природная зона всегда отражает особенности местного климата.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6274" y="1409056"/>
            <a:ext cx="2805739" cy="32648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Широтная зональность на карте мира
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5108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у экватора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Вблизи экватора больше всего тепла и влаги, поэтому здесь располагаются влажные экваториальные леса. Это самые богатые по видовому составу природные территории.
</a:t>
            </a:r>
            <a:endParaRPr lang="en-US" sz="1069" dirty="0"/>
          </a:p>
        </p:txBody>
      </p:sp>
      <p:sp>
        <p:nvSpPr>
          <p:cNvPr id="12" name="Text 3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Полосы по широте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природные зоны тянутся широкими полосами от экватора к полюсам. Такое расположение показывает, как меняются тепло и увлажнение на разных широтах.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510856" y="365393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широты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полюсов природные условия становятся суровыми: сначала встречается тундра, а затем арктические пустыни. Здесь очень мало тепла и почти нет деревьев.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28740" y="365393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материков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от экватора появляются саванны, пустыни, степи, смешанные и хвойные леса. Их смена связана с уменьшением тепла и изменением количества осадков.
</a:t>
            </a:r>
            <a:endParaRPr lang="en-US" sz="109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119814"/>
            <a:ext cx="3848986" cy="19754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температура и осадки влияют на растительность и животных в разных природных зонах.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тепла и влаги, тем гуще растительность; при нехватке влаги ландшафты становятся более бедными и разреженными.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 теме «Природная зональность»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главных природных зон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9889" y="3603874"/>
            <a:ext cx="7802561" cy="10362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экваториальные леса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358775" y="1670589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у экватора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леса расположены в Амазонии, Африке и Юго-Восточной Азии. Здесь круглый год жарко, а частые дожди создают постоянно влажную среду.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58775" y="2649448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Многоярусные заросли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образуют несколько ярусов: верхний занимают высокие деревья, ниже растут кустарники, травы и лианы, которым хватает тепла и влаги.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657148" y="1670589"/>
            <a:ext cx="3529088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Богатый животный мир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лесах живёт очень много видов животных. Среди них обезьяны, попугаи, насекомые, ягуары и тапиры, приспособленные к жизни в густых зарослях.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657148" y="2649447"/>
            <a:ext cx="3529088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круговорот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постоянного тепла и влаги органические остатки быстро разлагаются, поэтому в лесу непрерывно идёт рост растений и обновление живой массы.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07763"/>
            <a:ext cx="306494" cy="3064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2196" y="1602393"/>
            <a:ext cx="317233" cy="3172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380" y="3343740"/>
            <a:ext cx="306494" cy="2451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89478" y="3304813"/>
            <a:ext cx="282669" cy="32305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Жаркий 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 расположены в тропиках, где круглый год тепло. При этом влажный и сухой сезоны чередуются, поэтому условия жизни меняются по частям года.
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травы
</a:t>
            </a:r>
            <a:pPr algn="l" indent="0" marL="0">
              <a:lnSpc>
                <a:spcPct val="100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растительного покрова составляют высокие злаки. Деревья растут редко, а кустарники и отдельные акации не мешают открытым пространствам.
</a:t>
            </a:r>
            <a:endParaRPr lang="en-US" sz="1366" dirty="0"/>
          </a:p>
        </p:txBody>
      </p:sp>
      <p:sp>
        <p:nvSpPr>
          <p:cNvPr id="15" name="Text 3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 известны множеством травоядных и хищников. Здесь живут слоны, жирафы, зебры, антилопы и львы, которым удобно перемещаться по открытой местности.
</a:t>
            </a:r>
            <a:endParaRPr lang="en-US" sz="1336" dirty="0"/>
          </a:p>
        </p:txBody>
      </p:sp>
      <p:sp>
        <p:nvSpPr>
          <p:cNvPr id="16" name="Text 4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в сухой сезон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засушливое время нередко возникают природные пожары. Для саванн это обычное явление, которое влияет на состав растений и помогает сохранять открытый ландшафт.
</a:t>
            </a:r>
            <a:endParaRPr lang="en-US" sz="1319" dirty="0"/>
          </a:p>
        </p:txBody>
      </p:sp>
      <p:sp>
        <p:nvSpPr>
          <p:cNvPr id="17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отличает саванны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влажность сильно влияют воздушные массы и удалённость от океана: чем суше климат, тем беднее становится растительный покров.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лесов к пустыням сопровождается резким уменьшением осадков, поэтому именно влага определяет смену природных зон.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ориентировочные значения по природным зонам, без привязки к конкретному региону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уменьшается количество осадков от лесов к пустыням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795" y="3518200"/>
            <a:ext cx="8140648" cy="11606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483024" y="2044843"/>
            <a:ext cx="1600381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мало влаги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формируются там, где осадков выпадает крайне мало, а испарение очень сильное. Из-за этого вода быстро исчезает с поверхности.
</a:t>
            </a:r>
            <a:endParaRPr lang="en-US" sz="1050" dirty="0"/>
          </a:p>
        </p:txBody>
      </p:sp>
      <p:sp>
        <p:nvSpPr>
          <p:cNvPr id="12" name="Text 2"/>
          <p:cNvSpPr txBox="1"/>
          <p:nvPr/>
        </p:nvSpPr>
        <p:spPr>
          <a:xfrm>
            <a:off x="2589155" y="2044843"/>
            <a:ext cx="1600381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перепады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песок и камни сильно нагреваются, а ночью воздух может заметно остывать. Такие перепады температуры требуют особых приспособлений от живых организмов.
</a:t>
            </a:r>
            <a:endParaRPr lang="en-US" sz="1050" dirty="0"/>
          </a:p>
        </p:txBody>
      </p:sp>
      <p:sp>
        <p:nvSpPr>
          <p:cNvPr id="13" name="Text 3"/>
          <p:cNvSpPr txBox="1"/>
          <p:nvPr/>
        </p:nvSpPr>
        <p:spPr>
          <a:xfrm>
            <a:off x="4656122" y="2044843"/>
            <a:ext cx="1600381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берегут воду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появляются колючки вместо листьев, толстые стебли, мелкие листья или длинные корни. Всё это помогает сохранять влагу и добывать её глубже.
</a:t>
            </a:r>
            <a:endParaRPr lang="en-US" sz="1050" dirty="0"/>
          </a:p>
        </p:txBody>
      </p:sp>
      <p:sp>
        <p:nvSpPr>
          <p:cNvPr id="14" name="Text 4"/>
          <p:cNvSpPr txBox="1"/>
          <p:nvPr/>
        </p:nvSpPr>
        <p:spPr>
          <a:xfrm>
            <a:off x="6726013" y="2044843"/>
            <a:ext cx="1600381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активность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животные выходят на поиски пищи вечером или ночью, когда прохладнее. Днём они прячутся в норах, тени скал или песчаных укрытиях.
</a:t>
            </a:r>
            <a:endParaRPr lang="en-US" sz="1050" dirty="0"/>
          </a:p>
        </p:txBody>
      </p:sp>
      <p:sp>
        <p:nvSpPr>
          <p:cNvPr id="15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и полупустыни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и прерии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686302" y="1670588"/>
            <a:ext cx="3529089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пространства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и прерии находятся в умеренных широтах, где влаги недостаточно для лесов. Поэтому здесь почти нет деревьев, а пространство кажется очень широким.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86302" y="3096345"/>
            <a:ext cx="3529089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почвы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ценность степям придают чернозёмы — очень плодородные почвы. Именно поэтому многие степные районы давно освоены человеком и используются для сельского хозяйства.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84675" y="1670588"/>
            <a:ext cx="3529088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Злаки и разнотравье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растения этих территорий — злаки и разнотравье. Они образуют плотный травяной покров, который хорошо переносит засуху и ветры.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984675" y="3096344"/>
            <a:ext cx="3529088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открытых равнин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степей характерны суслики, сайгаки, степные орлы и сурки. Им удобно жить на открытой местности, где легко заметить опасность и быстро скрыться.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задаёт облик природной зоны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солнечное тепло и влага через климат, почвы и растительность определяют состав живого мира.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583" y="1767994"/>
            <a:ext cx="277578" cy="3172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7768" y="1767993"/>
            <a:ext cx="277579" cy="3172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125" y="3313091"/>
            <a:ext cx="306494" cy="3064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032" y="3304813"/>
            <a:ext cx="323050" cy="3230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8526" y="21706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Чёткая смена сезонов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умеренном поясе хорошо выражены весна, лето, осень и зима. Это создаёт условия для ежегодного роста деревьев и периодического отдыха природы в холодное время года.
</a:t>
            </a:r>
            <a:endParaRPr lang="en-US" sz="1319" dirty="0"/>
          </a:p>
        </p:txBody>
      </p:sp>
      <p:sp>
        <p:nvSpPr>
          <p:cNvPr id="9" name="Text 1"/>
          <p:cNvSpPr txBox="1"/>
          <p:nvPr/>
        </p:nvSpPr>
        <p:spPr>
          <a:xfrm>
            <a:off x="4679657" y="21706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деревьев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соседствуют дуб, клён, липа, берёза, ель и сосна. Смешение лиственных и хвойных пород делает леса устойчивыми и заметно отличает их от однообразных природных зон.
</a:t>
            </a:r>
            <a:endParaRPr lang="en-US" sz="1319" dirty="0"/>
          </a:p>
        </p:txBody>
      </p:sp>
      <p:sp>
        <p:nvSpPr>
          <p:cNvPr id="10" name="Text 2"/>
          <p:cNvSpPr txBox="1"/>
          <p:nvPr/>
        </p:nvSpPr>
        <p:spPr>
          <a:xfrm>
            <a:off x="378526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 влаги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Осадков обычно хватает для лесной растительности, а вегетационный период достаточно длинный. Поэтому деревья успевают распускать листья, цвести, давать семена и накапливать питательные вещества.
</a:t>
            </a:r>
            <a:endParaRPr lang="en-US" sz="1319" dirty="0"/>
          </a:p>
        </p:txBody>
      </p:sp>
      <p:sp>
        <p:nvSpPr>
          <p:cNvPr id="11" name="Text 3"/>
          <p:cNvSpPr txBox="1"/>
          <p:nvPr/>
        </p:nvSpPr>
        <p:spPr>
          <a:xfrm>
            <a:off x="4679657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лесах живут лось, кабан, медведь, белка и дятел. Животные используют густой подлесок, древесные кроны и сезонные изменения, чтобы находить пищу и укрытие.
</a:t>
            </a:r>
            <a:endParaRPr lang="en-US" sz="1319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умеренного пояса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9617" y="2755985"/>
            <a:ext cx="4264768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география: природные зоны материков и России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 растительность по природным зонам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климат влияет на почвы, растения и использование территории человеком.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теплее и влажнее климат, тем гуще растительность; почвы и хозяйство напрямую зависят от этих условий.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9889" y="3603874"/>
            <a:ext cx="7802561" cy="10362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и арктические пустыни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358775" y="1670589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Суровый 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очень долгая зима, короткое и холодное лето, сильные ветры и вечная мерзлота. Такие условия почти не позволяют деревьям расти, поэтому ландшафт выглядит открытым и низким.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58775" y="2649448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Скудная растительность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растительного покрова составляют мхи, лишайники и карликовые кустарники. Они низкорослые, потому что им нужно переживать холод, ветер и короткий период летнего тепла.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657148" y="1670589"/>
            <a:ext cx="3529088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Приспособленные 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олень, песец, белая сова и морж приспособлены к холоду по-разному. У них густой мех, запас жира, окраска для маскировки и поведение, помогающее экономить энергию.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657148" y="2649447"/>
            <a:ext cx="3529088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океаном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тянется у берегов Северного Ледовитого океана, а арктические пустыни расположены ещё севернее. Чем выше широта, тем меньше тепла получает поверхность и тем беднее становится природа.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0,6 °C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столько в среднем холоднее становится воздух при подъёме на каждые 100 метров.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география: зависимость температуры воздуха от высоты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в горах природные пояса сменяются снизу вверх: леса, луга, каменистые участки, а затем снег и ледники.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показано, что изменение температуры в горах идёт почти равномерно, если сравнивать с равниной на одной и той же широте.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местность, тем холоднее климат; это объясняет смену природных поясов в горах.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география: средняя зависимость температуры от высоты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и температура в горах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и приспособления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686302" y="1670588"/>
            <a:ext cx="3529089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воды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пустынях растения и животные стараются сохранять влагу. У растений встречаются мясистые стебли и глубокие корни, а многие животные активны ночью и прячутся днём от жары.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86302" y="3096345"/>
            <a:ext cx="3529089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лесах живые организмы приспособлены к смене времён года. Деревья сбрасывают листья, животные делают запасы, а некоторые впадают в спячку или меняют поведение зимой.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84675" y="1670588"/>
            <a:ext cx="3529088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холода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тундре организмы приспосабливаются к морозам и ветру. У животных часто густой мех, короткие конечности и плотное телосложение, а растения остаются низкими, чтобы не ломаться под ветром.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984675" y="3096344"/>
            <a:ext cx="3529088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энергии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приспособление помогает тратить меньше тепла, воды и пищи. Благодаря этому виды выживают в своей природной зоне и занимают именно те места, где им легче всего существовать.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6274" y="1409056"/>
            <a:ext cx="2805739" cy="32648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зональность России
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5108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полоса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идут тайга, смешанные и широколиственные леса. В этой части страны больше осадков и тепла, поэтому деревья образуют большие лесные массивы с богатым животным миром.
</a:t>
            </a:r>
            <a:endParaRPr lang="en-US" sz="986" dirty="0"/>
          </a:p>
        </p:txBody>
      </p:sp>
      <p:sp>
        <p:nvSpPr>
          <p:cNvPr id="12" name="Text 3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арктическом побережье последовательно сменяются арктические пустыни, тундра и лесотундра. Здесь мало тепла, поэтому растительность низкая, а природные условия остаются очень суровыми большую часть года.
</a:t>
            </a:r>
            <a:endParaRPr lang="en-US" sz="951" dirty="0"/>
          </a:p>
        </p:txBody>
      </p:sp>
      <p:sp>
        <p:nvSpPr>
          <p:cNvPr id="13" name="Text 4"/>
          <p:cNvSpPr txBox="1"/>
          <p:nvPr/>
        </p:nvSpPr>
        <p:spPr>
          <a:xfrm>
            <a:off x="3510856" y="365393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 крайний юг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юге России и в горах заметна высотная поясность. С подъёмом температура падает, поэтому природные условия меняются даже на небольшом расстоянии по высоте.
</a:t>
            </a:r>
            <a:endParaRPr lang="en-US" sz="1085" dirty="0"/>
          </a:p>
        </p:txBody>
      </p:sp>
      <p:sp>
        <p:nvSpPr>
          <p:cNvPr id="14" name="Text 5"/>
          <p:cNvSpPr txBox="1"/>
          <p:nvPr/>
        </p:nvSpPr>
        <p:spPr>
          <a:xfrm>
            <a:off x="628740" y="365393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Южнее лесов расположены лесостепь, степь и полупустыни. По мере уменьшения влаги леса сменяются злаками и более редкой растительностью, а почвы становятся особенно важными для земледелия.
</a:t>
            </a:r>
            <a:endParaRPr lang="en-US" sz="95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874342" y="1605615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территорий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Распашка степей, вырубка лесов, добыча полезных ископаемых и строительство меняют природные комплексы, нарушая привычные условия жизни растений и животных.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763124" y="2789278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
</a:t>
            </a:r>
            <a:pPr algn="r" indent="0" marL="0">
              <a:lnSpc>
                <a:spcPct val="100000"/>
              </a:lnSpc>
              <a:buNone/>
            </a:pPr>
            <a:r>
              <a:rPr lang="en-US" sz="745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Сокращаются места обитания, усиливается эрозия почв и уменьшается биоразнообразие. Природная зона становится беднее и хуже восстанавливается после вмешательства человека.
</a:t>
            </a:r>
            <a:endParaRPr lang="en-US" sz="1303" dirty="0"/>
          </a:p>
        </p:txBody>
      </p:sp>
      <p:sp>
        <p:nvSpPr>
          <p:cNvPr id="9" name="Text 3"/>
          <p:cNvSpPr txBox="1"/>
          <p:nvPr/>
        </p:nvSpPr>
        <p:spPr>
          <a:xfrm>
            <a:off x="4874342" y="3830021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 национальные парки сохраняют типичные ландшафты и редкие виды. Они помогают изучать природу и беречь её для будущих поколений.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меняет природные зоны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зональность объясняет разнообразие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Тепло, влага и рельеф определяют, какие почвы, растения и животные будут в разных местах. Зная природные зоны, легче понимать карту природы и бережно относиться к ней.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2026-06-02T11:17:27Z</dcterms:created>
  <dcterms:modified xsi:type="dcterms:W3CDTF">2026-06-02T11:17:27Z</dcterms:modified>
</cp:coreProperties>
</file>