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наследование двух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наследуются два признака одновременно?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опыты Грегора Менделя с горохом и показывает, что наследование идёт дискретно. Именно здесь становятся понятны независимое наследование, сцепление генов и роль мейоза в передаче признаков потомству.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школьной генетике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дигибридным скрещиванием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записях используют обозначения вроде A/a и B/b. Каждая пара рассматривается отдельно, но итоговый анализ показывает, как обе системы наследуются вместе.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Дигибридным называют скрещивание организмов, различающихся сразу по двум парам альтернативных признаков, которые изучают одновременно, чтобы проследить их совместную передачу потомству.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форма и окраска семян гороха, окраска и длина шерсти у животных, а также форма и цвет плодов у растений.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генотипы, разные фенотипы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внешний признак может скрывать несколько генотипических вариантов. Поэтому в задачах важно различать наследственную основу и наблюдаемый фенотип.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классической менделевской модели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предполагает, что в обеих парах один аллель полностью подавляет проявление другого, поэтому фенотипы распределяются чётко по альтернативным вариантам.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должны находиться в разных хромосомах или достаточно далеко друг от друга, чтобы их сочетания формировались независимо при образовании гамет.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дигетерозиготы AaBb в мейозе образуются гаметы AB, Ab, aB и ab. Все они возникают с равной вероятностью при отсутствии сцепления.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получает только один аллель из каждой пары, поэтому наследственный материал не смешивается и может быть точно просчитан по вероятности.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дигибридное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 генотипов родителей до проверки расщепления потомства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дигетерозиготы и закон чистоты гамет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генотипа AaBb каждый родительский набор аллелей содержит по два варианта признака, но в гамету попадает только один из каждого набора.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независимом расхождении хромосом образуются гаметы AB, Ab, aB и ab. Это даёт полный набор возможных сочетаний для последующего скрещивания.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наследуются независимо, каждая гамета встречается с вероятностью 25%. Такое равенство лежит в основе классических вероятностных расчётов.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 объясняет, почему потомство можно предсказать заранее: каждая гамета несёт лишь один аллель из пары, а не оба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потомства дигетерозигот при полном доминировании и независимом наследовании распределение фенотипов фиксируется по четырём классам.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классическое соотношение 9:3:3:1, возникающее как произведение вероятностей для двух независимых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Менделя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в F2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Шестнадцать клеток — один полный сценарий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показывает все сочетания гамет AB, Ab, aB и ab в 16 ячейках. Каждая клетка соответствует отдельному генотипу потомка и помогает увидеть, как из одинаковых фенотипов складываются разные наследственные варианты.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 — несколько генотипов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появляются AABB, AABb, AaBB, AaBb, AAbb, aaBB, Aabb, aaBb и aabb. Схема наглядно демонстрирует, что внешний облик не всегда позволяет однозначно определить генотип, особенно при доминантном фенотипе.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AaBb × AaBb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22113"/>
            <a:ext cx="4037700" cy="22504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генотипы могут давать одинаковый фенотип и почему для анализа потомства важны не только признаки, но и вероятности их сочетаний.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генотипы могут соответствовать одному фенотипу; поэтому по внешнему виду нельзя всегда точно восстановить наследственную комбинацию.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Менделя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Генотипы, частоты и фенотипы потомства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образуется при сочетании двух независимых пар аллелей в потомстве дигетерозигот.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строится на перемножении вероятностей для двух признаков, каждый из которых даёт расщепление 3:1. Поэтому итоговое распределение выражается через шестнадцать равновероятных сочетаний.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вероятностей в классической генетике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дигибридное скрещивание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проводят, когда нужно установить неизвестный генотип особи с доминантным фенотипом. Исследуемый организм скрещивают с рецессивной формой aabb и наблюдают состав потомства.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особь является дигетерозиготой AaBb, в потомстве появляются четыре фенотипические группы. Их соотношение отражает набор гамет исследуемого организма и позволяет восстановить его генотип.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дигетерозиготы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независимом наследовании и отсутствии сцепления классы потомков обычно представлены примерно поровну. Такое распределение указывает, что у родительской особи были аллели A, a, B и b.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используют в генетическом анализе и селекции. Он помогает проверить скрытый генотип особей с доминантным проявлением признаков и отобрать носителей нужных наследственных сочетаний.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расщепление отклоняется от 9:3:3:1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расхождения между теоретическим и наблюдаемым распределением потомства при дигибридном скрещивании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88448"/>
            <a:ext cx="243773" cy="1950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88448"/>
            <a:ext cx="243773" cy="19501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и кроссинговер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 одной хромосоме, чаще передаются вместе, чем независимо. Поэтому комбинации аллелей, унаследованные от родителей, встречаются в потомстве чаще, чем новые сочетания.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Этот обмен создаёт рекомбинантные комбинации генов и объясняет появление потомков с новыми сочетаниями признаков.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генами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рекомбинации показывает, насколько часто кроссинговер разрывает сцепление. Чем выше этот показатель, тем дальше гены расположены друг от друга на хромосоме и тем слабее их сцепление.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независимом наследовании все четыре фенотипические группы должны быть сопоставимы с теорией Менделя. Сцепление смещает баланс в пользу родительских сочетаний.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родительских типов заметно выше, чем у рекомбинантов, вероятно сцепление генов и частичный кроссинговер.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менделевская модель и хромосомная теория наследственности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Ожидаемое и наблюдаемое расщепление при сцеплении
</a:t>
            </a:r>
            <a:endParaRPr lang="en-US" sz="24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дигибридных признаков в биологии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часто используют окраску, форму и длину органов растений, потому что эти признаки легко различить и описать двумя вариантами без сложных измерений или субъективной оценки.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объект — горох, у которого удобно наблюдать форму и окраску семян, а также другие чётко различимые альтернативные признаки. Именно такие пары легли в основу первых генетических закономерностей.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 качестве примеров берут окраску шерсти, длину шерсти, форму гребня или другие внешние признаки. Они хорошо подходят для анализа наследования сразу двух характеристик.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важны ещё и потому, что позволяют наглядно сравнивать доминантные и рецессивные варианты. Это делает решение задач более понятным и проверяемым на 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40" y="1124025"/>
            <a:ext cx="536921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генетических задачах важно заранее договориться о буквенных обозначениях признаков и аллелей. Это снижает риск ошибки при записи генотипов и анализе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 обозначают доминантные аллели, строчные — рецессивные; корректная символика помогает безошибочно строить схемы скрещивания.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генетика, классическая менделевская запись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обозначения в генетических задачах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решения задачи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два признака и устанавливают, какой вариант для каждого является доминантным, а какой рецессивным. Без этого невозможно правильно записать исходные генотипы и интерпретировать потомство.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фиксируют генотипы родительских особей и выписывают все возможные гаметы. На этом этапе важно учесть закон чистоты гамет и не смешивать аллели в одной гамете.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574459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решётку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составляют решётку Пеннета 4×4, где комбинируют гаметы обоих родителей. Таблица показывает все варианты зигот и позволяет быстро увидеть распределение генотипов.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Сгруппировать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генотипы объединяют в фенотипические классы и подсчитывают их частоты. Затем сравнивают результат с ожидаемым соотношением 9:3:3:1 при полном доминировании и независимом наследовании.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наблюдаемое распределение заметно отличается от теоретического, проверяют сцепление генов, неполное доминирование, кодоминирование или влияние случайной ошибки выборки. Так находят причину расхождения.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потомки возникают только при кроссинговере, поэтому их доля служит практической мерой расстояния между генами и помогает строить генетические карты.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процент рекомбинации, тем дальше гены расположены друг от друга; значение 1% соответствует 1 сантиморганиде.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наследственности; школьная генетическая карта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рекомбинации как показатель расстояния между генами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дигибридного скрещивания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заранее оценить, какие сочетания признаков могут появиться у потомков, и определить вероятность нужного фенотипа. Это особенно важно при анализе нескольких наследственных характеристик одновременно.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селекционной работе дигибридное скрещивание помогает отбирать потомков с полезными комбинациями признаков. Так можно ускорить получение линий с нужными хозяйственно ценными свойствами.
</a:t>
            </a:r>
            <a:endParaRPr lang="en-US" sz="1166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медицинской генетике анализ нескольких признаков одновременно позволяет лучше понимать наследование семейных особенностей и оценивать вероятность их совместного проявления у потомков.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сцепления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результаты скрещивания не совпадают с ожидаемой схемой, это даёт основание подозревать сцепление генов или кроссинговер. Значит, метод работает и как инструмент проверки гипотез.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от схемы к пониманию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наследуются две пары признаков одновременно, и помогает проверить закон независимого наследования. Оно связывает расчёты с реальной структурой хромосом и делает генетику наглядной.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2026-06-01T23:02:14Z</dcterms:created>
  <dcterms:modified xsi:type="dcterms:W3CDTF">2026-06-01T23:02:14Z</dcterms:modified>
</cp:coreProperties>
</file>