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Russian Corner in an English Classroom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Russian Corner помогает изучать английский через культуру и жизнь России.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Russian Corner на уроках английского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связывает новые английские слова с понятными российскими примерами, помогает читать короткие тексты, говорить по образцу и выполнять мини-проекты без лишней сложности.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России на английском языке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стенде можно показать the flag of Russia и подписать цвета: white, blue, red. Такие слова легко вводят тему страны и помогают запомнить порядок полос.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coat of arms с двуглавым eagle помогает связать слово symbol с образом России. Для шестиклассников достаточно коротких подписей и простых вопросов по картинке.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и 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Надпись the national anthem дополняет раздел о государственных символах. Рядом уместны слова country, nation и symbol, чтобы ученики называли их в устной речи и коротких ответах.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России и крупные города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 одной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 Moscow, Saint Petersburg и Kazan в одном пространстве. Ученики быстрее запоминают названия городов, когда видят их расположение и сравнивают расстояния между ними.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Европы до Дальнего 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Yekaterinburg, Novosibirsk и Vladivostok показывают масштаб страны. Такая карта наглядно объясняет, как Россия соединяет европейскую и азиатскую части и почему в ней так много разных регионов.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России и культурное разнообразие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разные народы и регионы связаны с традициями, которые можно обсуждать на английском языке.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многонародна, поэтому стенд естественно расширяет словарь о культуре, обычаях и региональных различиях.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«Народы России»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43" y="1588127"/>
            <a:ext cx="180862" cy="206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50" y="1594726"/>
            <a:ext cx="193800" cy="19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098950"/>
            <a:ext cx="193800" cy="19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4988" y="3092351"/>
            <a:ext cx="181125" cy="20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614107"/>
            <a:ext cx="193800" cy="1550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words for talking about Russia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Country and flag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country и flag помогают описывать Россию в самых простых предложениях. Ученики легко строят фразы по образцу и повторяют базовую лексику без перегрузки.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Capital and city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capital и city нужна, чтобы говорить о Moscow и других городах. Она подходит для коротких вопросов, ответов и устных мини-диалогов на уроке.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 and region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nature и region помогает описывать леса, реки и большие территории России. Она хорошо сочетается с картой, фотографиями и простыми географическими фактами.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 and holiday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tradition и holiday вводят тему праздников и обычаев. С их помощью ученики учатся говорить о знакомых событиях и делать короткие сообщения по шаблону.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and language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people и language позволяют обсуждать, кто живёт в стране и на каком языке говорят. Это удобно для сравнения русских и английских слов.
</a:t>
            </a:r>
            <a:endParaRPr lang="en-US" sz="8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узнаваемые символы России среди школьников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мини-опроса помогает увидеть, какие образы школьники называют первыми и какие слова стоит закреплять на английском языке.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вспоминают самые известные визуальные символы, поэтому их удобно использовать в первых заданиях и подписях.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мини-опроса в 6 классе; данные для иллюстрации учебной диаграммы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4359" y="0"/>
            <a:ext cx="32280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промыслы как часть vocabulary topic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Хохлома легко узнаётся по красно-золотому узору. Рядом с изображением уместны слова pattern, ornament и traditional, чтобы ученики описывали предметы короткими английскими фразами.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Гжель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Гжель помогает связать тему art and design с культурой России. Бело-синий рисунок удобно сопровождать словами bright colors, hand-made и decoration в простых заданиях.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Дымковская игрушка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Дымковская игрушка привлекает яркими кругами и полосами. Она подходит для упражнений на описание формы, цвета и узора, а также для повторения слова traditional.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материалы Russian Corner помогают на уроке английского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подготовки и использования материалов для чтения, speaking и vocabulary practice.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памятные даты в формате English class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Year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отмечают 31 декабря и 1 января. На стенде можно добавить слова celebration, tree и gifts, а также показать, как семьи готовятся к встрече года.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Defender of the Fatherland Day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February подходит для краткого рассказа о поздравлениях и уважении к защитникам страны. Уместны простые подписи на английском языке и одно предложение о традиции.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Victory Day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May — важная дата для разговора о памяти и благодарности. Ученики могут выучить слова parade, memory и flowers, связывая их с иллюстрациями и короткими фактами.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Russia Day and Unity Day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June и 4 November помогают повторить календарную лексику и говорить о стране. К каждой дате достаточно добавить дату, смысл и одну узнаваемую традицию.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места России и английские подписи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подписи на английском языке помогают связывать географию, историю и лексику по теме places.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быстрее запоминают новые слова, когда видят их рядом с узнаваемыми объектами и коротким объяснением на английском.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сведения о достопримечательностях России; учебные материалы по географии и английскому языку
</a:t>
            </a:r>
            <a:endParaRPr lang="en-US" sz="5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Russian nature in English words and images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темы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раздела о природе достаточно базовых слов: birch, winter, snow, river, forest, lake, taiga. Они легко входят в короткие описания и подходят для шестиклассников.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 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Берёзы, снежные поля, реки и леса часто встречаются в русской поэзии и живописи, поэтому изображения природы помогают соединить English with geography and literature.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картинками удобно размещать модели фраз: Russia has long winters. Russia has many forests and rivers. Такие образцы поддерживают чтение и устную речь.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иллюстраций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 рисунки делают тему наглядной и помогают быстрее различать слова, связанные с климатом, ландшафтом и природными особенностями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набор помогает учить переносный смысл, сравнивать культуры и запоминать короткие фразы для чтения и обсуждения.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2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готовых смысловых соответствия можно разместить на стенде для работы с устойчивыми выражениями.
</a:t>
            </a:r>
            <a:endParaRPr lang="en-US" sz="2202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стенда Russian Corner; подборка школьных пословиц и их английских аналогов по смыслу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интересуют шестиклассников больше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помогает понять, какие карточки, тексты и подписи стоит добавить в Russian Corner в первую очередь.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обычно вызывают природа и символы; именно с них удобно начинать работу, а затем подключать еду, праздники и города.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Анонимный классный опрос по темам English class; значения приведены как пример для оформления диаграммы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19065"/>
            <a:ext cx="324900" cy="25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719065"/>
            <a:ext cx="324900" cy="25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одежда и предметы быта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Сарафан и рубаха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одежды показывают, как выглядела традиционная повседневная и праздничная одежда. Английские подписи помогают вводить слова dress, costume и traditional.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Кокошник и лапти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предметы легко запоминаются по внешнему виду и помогают говорить о прошлом через words for footwear, headwear and national costume in simple English.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Самовар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Самовар связывает тему быта, чаепития и семейных традиций. Его удобно подписывать как teapot or traditional household item in a short classroom caption.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Деревянная ложка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предмет показывает народные ремёсла и домашнюю утварь. Он подходит для словосочетаний handmade, wooden, household item и simple everyday vocabulary.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Russian food in English vocabulary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 тема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Блины, щи, каша, пироги, пельмени и квас удобно использовать для закрепления слов по теме food and meals. Знакомые блюда вызывают живой отклик у шестиклассников.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модели фраз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изображениями можно дать образцы: Blini are popular on holidays. Soup is part of everyday meals. Такие предложения помогают строить ответы по образцу.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культурой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еда показывает, как связаны семья, сезонные привычки и праздники. Это делает тему содержательной и помогает говорить о России на английском языке.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в обучении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блюд делают лексику понятной без длинных объяснений. Ученикам проще сравнивать вкус, внешний вид и способы подачи знакомых и новых блюд.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и проверить информацию для стенда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материалов для Russian Corner на основе учебных и проверенных источников.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Russian Corner и их учебное назначение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помогают по-разному: читать, говорить, запоминать слова и быстро повторять изученное.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формат, тем легче включать стенд в чтение, speaking и словарную работу без перегрузки текста.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материалы по обучению английскому языку в основной школе; практика оформления учебных стендов
</a:t>
            </a:r>
            <a:endParaRPr lang="en-US" sz="5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8317" y="0"/>
            <a:ext cx="473496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Россия в темах English class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2138365"/>
            <a:ext cx="34815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вроде the Moscow Metro и large cities помогают говорить о городской жизни, инфраструктуре и повседневных маршрутах, используя простые и понятные фразы.
</a:t>
            </a:r>
            <a:endParaRPr lang="en-US" sz="1019" dirty="0"/>
          </a:p>
        </p:txBody>
      </p:sp>
      <p:sp>
        <p:nvSpPr>
          <p:cNvPr id="12" name="Text 3"/>
          <p:cNvSpPr txBox="1"/>
          <p:nvPr/>
        </p:nvSpPr>
        <p:spPr>
          <a:xfrm>
            <a:off x="450575" y="2840443"/>
            <a:ext cx="34815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школьные успехи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Football, school olympiads and training topics легко включаются в короткие диалоги. Они близки школьникам и позволяют обсуждать успехи, интересы и достижения.
</a:t>
            </a:r>
            <a:endParaRPr lang="en-US" sz="1019" dirty="0"/>
          </a:p>
        </p:txBody>
      </p:sp>
      <p:sp>
        <p:nvSpPr>
          <p:cNvPr id="13" name="Text 4"/>
          <p:cNvSpPr txBox="1"/>
          <p:nvPr/>
        </p:nvSpPr>
        <p:spPr>
          <a:xfrm>
            <a:off x="450575" y="1436274"/>
            <a:ext cx="34815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 наука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space research и science показывают, что Россия связана не только с прошлым, но и с современными достижениями. Это расширяет кругозор и словарь шестиклассников.
</a:t>
            </a:r>
            <a:endParaRPr lang="en-US" sz="1018" dirty="0"/>
          </a:p>
        </p:txBody>
      </p:sp>
      <p:sp>
        <p:nvSpPr>
          <p:cNvPr id="14" name="Text 5"/>
          <p:cNvSpPr txBox="1"/>
          <p:nvPr/>
        </p:nvSpPr>
        <p:spPr>
          <a:xfrm>
            <a:off x="450575" y="3542521"/>
            <a:ext cx="34815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 museums and theatres показывают, что культурная жизнь страны развивается. Такие примеры помогают строить высказывания о настоящем времени на английском языке.
</a:t>
            </a:r>
            <a:endParaRPr lang="en-US" sz="1019" dirty="0"/>
          </a:p>
        </p:txBody>
      </p:sp>
      <p:sp>
        <p:nvSpPr>
          <p:cNvPr id="15" name="Text 6"/>
          <p:cNvSpPr txBox="1"/>
          <p:nvPr/>
        </p:nvSpPr>
        <p:spPr>
          <a:xfrm>
            <a:off x="450575" y="4244599"/>
            <a:ext cx="34815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времён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темы дополняют историю и традиции, создавая целостный образ страны. Russian Corner становится местом, где можно говорить о России вчера, сегодня и завтра.
</a:t>
            </a:r>
            <a:endParaRPr lang="en-US" sz="10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Russian Corner на уроке английского языка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Russian Corner объединяет лексику, культуру и географию в одном учебном пространстве. Он помогает шестиклассникам говорить о России простыми фразами, уверенно запоминать слова и видеть смысл английского языка в своей жизни.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2026-05-30T16:49:05Z</dcterms:created>
  <dcterms:modified xsi:type="dcterms:W3CDTF">2026-05-30T16:49:05Z</dcterms:modified>
</cp:coreProperties>
</file>