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знаем о растениях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живые помощники природы и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окружают нас в лесу, в парке, на грядке и даже на подоконнике. Растения кормят, украшают и помогают дышать, а ещё знакомят нас с удивительным миром живой природы.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— живое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помощник под землёй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держит растение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мастерская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словно работает маленькая зелёная фабрика. Хлорофилл помогает ловить свет, а вода и воздух становятся материалами для питания. Благодаря этому растение может расти, не бегая в столовую, как мы.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дверцы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умеют не только кормить растение, но и помогать ему дышать. На их поверхности есть крошечные отверстия, которые открываются и закрываются, словно маленькие дверцы. Их почти не видно без увеличения.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работа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попадает на лист, начинается фотосинтез. Это важная работа, после которой у растения появляется пища. Листья трудятся тихо и незаметно, зато результатом пользуется всё растение.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листья делают питание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цветок помогает появиться семенам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Цветок раскрывается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растение образует цветок. Он привлекает насекомых и готовит всё необходимое для появления новых семян.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цветка постепенно образуются семена. У некоторых растений вместе с ними вырастает и плод, который защищает их.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попадает на нужную часть цветка. После этого начинается важная работа, которая помогает будущим семенам сформироваться.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Новое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семена созревают, они могут попасть в землю и дать начало новому растению. Так жизнь продолжается снова и снова.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семенах и плодах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начало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спрятано будущее растение. Там есть всё самое нужное, чтобы оно могло начать рост, когда попадёт в подходящие условия.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плода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бережёт семена от повреждений и помогает им созреть. У разных растений плоды бывают мягкими, твёрдыми, сочными или сухими.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пути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умеют путешествовать. Их разносят ветер, вода, животные и люди. Благодаря этому новые растения могут появиться далеко от родительского.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Парашютики одуванчика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одуванчика семена лёгкие и пушистые. Они похожи на маленькие парашютики, которые легко подхватывает ветер и уносит в полёт.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семени вырастает новое растение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бывают разные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лесу, на лугу и у воды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зелёный дом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 живут слоями: высоко тянутся ель и сосна, ниже стоят берёзы, а у самой земли прячутся мхи и папоротники. Здесь много тени, влаги и прохлады, поэтому лес напоминает большой зелёный дом с разными этажами.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полный света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растениям хватает солнца и простора. Здесь легко увидеть клевер, одуванчики и колокольчики, которые колышутся от ветра, будто маленькие фонарики. Луг кажется пёстрым ковром, где каждое растение старается занять своё место.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тихая вода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растениям нужна особая сила и гибкость. Камыш и рогоз растут у берега, а кувшинка держится на поверхности воды, раскрывая широкие листья. Такие растения любят влажную землю и спокойные места без сильного ветра.
</a:t>
            </a:r>
            <a:endParaRPr lang="en-US" sz="1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44754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36008"/>
            <a:ext cx="632400" cy="56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приспосабливаются к жизни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бережёт влагу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листья превратились в колючки, чтобы меньше терять воду. Зато толстый стебель умеет запасать влагу и помогает растению переживать жару почти без дождя.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иголки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сосны и ели вместо широких листьев есть иголки. Они маленькие и крепкие, поэтому растение меньше боится холода, ветра и зимней засухи.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растений листья часто широкие и лёгкие, чтобы плавать и ловить свет на поверхности. Стебли у них мягкие, поэтому им удобно держаться в воде.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солнца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приспосабливаются к месту, где живут, и используют свет по-разному. Одни любят жару, другие — тень, а третьи легко живут в холоде или сырости.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наша еда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лечиться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живут рядом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для пчёл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дают пчёлам сладкий нектар и пыльцу. Собирая их, пчёлы помогают растениям размножаться, а сами получают пищу для своей большой и трудолюбивой семьи.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птиц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птицы строят гнёзда, прячут птенцов и находят безопасные места для отдыха. Ветки и листья защищают их от ветра и лишнего шума.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для зверей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прячут орехи и семена в укромных местах, а потом возвращаются к своим запасам. Растения помогают зверям пережить холодное время года и найти еду.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 насекомых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трав и листьев живут многие насекомые: там им удобно прятаться, искать пищу и спасаться от врагов. Без растений их маленький мир стал бы пустым.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растениям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вредно для растений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с заботой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сад просыпается, а человек берёт лейку и осторожно поливает клумбы. Потом он рыхлит землю и убирает сорняки, чтобы цветам было легче расти. Такой уход помогает растениям становиться крепкими и радовать глаз.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Комнатный зелёный друг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тоже есть маленький зелёный мир. Если поставить горшок ближе к свету, протереть листья от пыли и не забыть про полив, растение быстро ответит свежими листочками и хорошим настроением.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без вреда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и лесу важно вести себя тихо и аккуратно. Не стоит ломать ветки, топтать траву и рвать лишние цветы. Тогда вокруг останется место для пчёл, птиц и других жителей природы.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растения каждый день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разных растений помогает понять, насколько богат и удивителен зелёный мир вокруг нас.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400 000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растений описывают учёные по всему миру, и среди них есть обычные, редкие и очень необычные.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ботанические сады Кью (Kew Science)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наши зелёные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украшают мир, кормят людей и животных, а ещё помогают дышать и лечиться. Если заботиться о них каждый день, зелёный мир будет радовать нас долго.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2026-05-25T16:13:57Z</dcterms:created>
  <dcterms:modified xsi:type="dcterms:W3CDTF">2026-05-25T16:13:57Z</dcterms:modified>
</cp:coreProperties>
</file>