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в русском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меняются, связаны и работают в речи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морфология важна в 7 классе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помогает понимать строение слов, выбирать правильные формы и точнее выражать мысли в устной и письменной речи.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морфология как раздел грамматики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рассматривает слово не только по смыслу, но и по грамматическим признакам: к какой части речи оно относится и как изменяется в предложении.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единица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установить часть речи, назвать её признаки и понять, какую роль слово выполняет в предложении и в тексте.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признаки у слова сохраняются всегда, например разряд или род, а другие меняются: число, падеж, время, лицо и другие грамматические формы.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слова важно определить начальную форму, по которой его удобно искать в словаре и сравнивать с другими формами этого же слова.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существительное: значение и признаки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существительные бывают подлежащими и дополнениями. Благодаря им в предложении появляются основные участники действия и предмет разговора.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изменяется по числам и падежам. Именно эти формы показывают, как слово связано с другими словами в предложении.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Непостоянные признаки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постоянным признакам относятся собственное или нарицательное, одушевлённое или неодушевлённое, род и склонение. Они помогают точнее определить слово.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лицо, явление или событие: стол, ученик, гроза, прогулка. Это одна из самых частых и важных частей речи.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признак предмета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предмета: цвет, размер, форму, вкус, принадлежность или материал. Оно делает описание точным и наглядным.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 прилагательные бывают качественные, относительные и притяжательные. Этот постоянный признак помогает понять, какой именно признак выражает слово.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прилагательных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прилагательное обычно связано с существительным и согласуется с ним по роду, числу и падежу, чтобы не нарушать грамматическую связь.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есть только у качественных прилагательных. Она особенно часто используется в сказуемом и помогает передать признак более кратко.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75" y="2248184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5061" y="2291984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и местоимение в системе частей речи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221800" y="2222675"/>
            <a:ext cx="2969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5400" y="2744625"/>
            <a:ext cx="35055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показывает количество или порядок при счёте и отвечает на вопросы сколько? который? Оно точно называет число предметов или место в ряду.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91450" y="2222675"/>
            <a:ext cx="2969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055061" y="2744625"/>
            <a:ext cx="35055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не называет предмет прямо, а только указывает на него: я, ты, этот, столько. Благодаря этому речь становится короче, связнее и без лишних повторов.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морфологическом анализе слова в предложении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часть речи слова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зависит от темы текста: в описаниях чаще растёт доля прилагательных, а в повествовании — глаголов.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 глаголы дают основу содержания, а остальные части речи уточняют, связывают и делают текст выразительнее.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чаще встречаются в учебных текстах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условному учебному тексту для 7 класса.
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86837"/>
            <a:ext cx="4839600" cy="22845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что части речи различаются по значению, признакам и типичным примерам.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по роли слова имеют разные грамматические свойства, поэтому для разбора важно учитывать и значение, и форму.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морфологии для 7 класса.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самостоятельных частей речи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действие, состояние и изменение форм
</a:t>
            </a:r>
            <a:endParaRPr lang="en-US" sz="35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346" y="2181138"/>
            <a:ext cx="15516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состояние или процесс: читать, радоваться, светает. Он показывает, что происходит с предметом или вокруг него.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1572298"/>
            <a:ext cx="155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69071" y="2181138"/>
            <a:ext cx="15516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глагол выступает сказуемым и сообщает, что делает подлежащее. Именно он передаёт движение мысли и развитие действия.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050" y="1572298"/>
            <a:ext cx="155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12546" y="2181138"/>
            <a:ext cx="15516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изменяется по наклонениям, временам, лицам и числам. В форме прошедшего времени добавляется ещё род, если речь идёт об одном предмете.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12525" y="1572298"/>
            <a:ext cx="155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Непостоянные формы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086433" y="2181138"/>
            <a:ext cx="15516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постоянным признакам глагола относятся вид, спряжение, возвратность и переходность. Эти свойства не зависят от конкретного предложения.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2086413" y="1572298"/>
            <a:ext cx="155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25596" y="2181138"/>
            <a:ext cx="15516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глаголов речь теряет динамику и точность. Они помогают строить связный рассказ, описывать события и показывать последовательность действий.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7125575" y="1572298"/>
            <a:ext cx="155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 его роль в речи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делают речь точнее и выразительнее: помогают описать время, место, способ действия и его степень. Без них текст звучал бы более сухо и однообразно.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называет признак действия, признака или другого признака. Оно помогает уточнить, как именно происходит действие, например: говорить тихо, очень красивый, совсем рядом.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наречие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части речи чаще всего задают вопросы как? где? когда? куда? откуда? почему? зачем? По вопросу легче отличить наречие от других слов в предложении.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наречию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не изменяются по родам, числам и падежам. Поэтому у них нет окончания, как у многих других частей речи, и их форма остаётся одинаковой.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деепричастие: особые формы глагола
</a:t>
            </a:r>
            <a:endParaRPr lang="en-US" sz="342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часто встречаются в книжной речи и делают высказывание более точным. Они помогают избежать длинных повторов и показывают связь между действиями.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тексте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добавочное действие к основному: читая, заметив, улыбнувшись. Оно отвечает на вопросы что делая? что сделав? и не зависит от рода.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действие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связь с глаголом, но изменяется как прилагательное: по родам, числам и падежам. Поэтому оно соединяет свойства двух частей речи.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глаголом и прилагательным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обозначает признак предмета по действию: читающий ученик, построенный дом. Оно отвечает на вопрос какой? и помогает точнее описывать предметы и явления.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часть речи, назвать форму слова и перечислить его грамматические признаки без пропусков.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выполнять морфологический разбор
</a:t>
            </a:r>
            <a:endParaRPr lang="en-US" sz="321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форм у слова, тем важнее учитывать его изменяемые и постоянные признаки при разборе. Это особенно заметно в существительных и глаголах.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и глагол обладают самым широким набором признаков, а наречие почти не изменяется. Значит, для разборa нужно учитывать не только значение, но и форму слова.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 частей речи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школьной классификации частей речи; дата не требуется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775" y="1797020"/>
            <a:ext cx="563700" cy="450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788" y="1771967"/>
            <a:ext cx="563700" cy="50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150" y="1744250"/>
            <a:ext cx="556500" cy="556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6775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показывает отношения между словами и помогает уточнять связь в предложении: в школе, к другу, из книги. Сам по себе он не называет предмет или действие.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46775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21788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однородные члены и части сложного предложения: и, а, но, потому что. Благодаря союзам текст становится связным, а мысли — логически понятными.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21788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5978550" y="2872625"/>
            <a:ext cx="2321100" cy="15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добавляет оттенок значения: отрицание, вопрос, усиление или уточнение. Слова не, ли, же, именно помогают точнее передать отношение говорящего к высказыванию.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978550" y="2300625"/>
            <a:ext cx="23211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служебные части речи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морфологии, которые нужно знать в 7 классе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 помогают точно описывать слово и не путать его значение с грамматической формой.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терминов упрощает морфологический разбор: сначала называют часть речи и начальную форму, затем определяют нужные грамматические признаки.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терминология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 определении частей речи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звучание может относиться к разным частям речи: печь как существительное и печь как глагол, мой как местоимение и мой как форма глагола.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Омонимичные формы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 при различении наречий с краткими формами прилагательных. Помогают вопрос, значение и изменение слова: наречие обычно не изменяется.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или краткая форма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 часто путают, потому что оба слова могут отвечать на вопрос какой? Нужно проверить, есть ли значение признака по действию и зависимые слова.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или причастие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 грамматический анализ слова помогает выбрать орфограмму и проверить написание в контексте.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морфология помогает писать без ошибок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в устной и письменной речи школьника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правильно определяет часть речи, речь становится точнее. Подходящая форма слова помогает избежать неточностей и сделать мысль понятной для слушателя или читателя.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высказывания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подсказывают, какие слова являются главными, а какие — второстепенными. Благодаря этому легче понимать структуру предложения и находить нужные связи.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морфологии помогает строить предложения и связывать их между собой. Это особенно важно в сочинении и изложении, где текст должен звучать последовательно.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текста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нужна не только на уроке русского языка. Она помогает говорить грамотно, писать без лишних ошибок и увереннее выражать свои мысли в повседневном общении.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каждый день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показывает, как устроено слово, какие признаки ему свойственны и как оно работает в предложении. Это знание помогает учиться, писать грамотно и точнее выражать мысли.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Морфология: ключ к пониманию слова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2026-05-28T17:46:09Z</dcterms:created>
  <dcterms:modified xsi:type="dcterms:W3CDTF">2026-05-28T17:46:09Z</dcterms:modified>
</cp:coreProperties>
</file>