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школе: где учатся, дружат и каждый день узнают новое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— это место знаний, дружбы и маленьких открытий.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помогает детям узнавать мир, учиться вместе с другими и каждый день становиться чуть самостоятельнее. Здесь появляются уроки, расписание, правила и первые школьные успехи.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Школа: место, где растут знания и привычки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школьный день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в школе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звонка начинаются занятия. На уроках дети слушают учителя, пишут, читают, считают и выполняют задания спокойно и внимательно.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дети собирают вещи, прощаются с классом и возвращаются домой. Дома можно отдохнуть, сделать задания и подготовиться к новому дню.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 подъема, умывания, завтрака и сбора портфеля. Если все подготовить заранее, утром меньше спешки и больше хорошего настроения.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и обед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переменах можно размяться, отдохнуть, поговорить с друзьями и попить воды. В середине дня школьники обычно идут на обед.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комната — место для учебы и работы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 и доска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партой удобно писать, читать и решать задания. Доска помогает учителю объяснять новый материал, а детям — отвечать, показывать решение и видеть главное.
</a:t>
            </a:r>
            <a:endParaRPr lang="en-US" sz="1113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шкафу или на полке хранятся нужные книги и тетради. Когда все лежит на своих местах, урок проходит быстрее, а нужную вещь легко найти.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Уголок творчества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классах есть рисунки, поделки и классные работы. Такой уголок делает комнату уютнее и напоминает, что в школе ценят старание и фантазию.
</a:t>
            </a:r>
            <a:endParaRPr lang="en-US" sz="1113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класс помогает лучше сосредоточиться и не отвлекаться. Когда вокруг чисто и спокойно, учиться легче, а голова работает почти как чемпиоn.
</a:t>
            </a:r>
            <a:endParaRPr lang="en-US" sz="11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9631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3794" y="1498328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7956" y="1498328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2119" y="1498328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 школе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ведет уроки, объясняет новое и помогает разобраться в сложных заданиях. Он замечает успехи каждого ученика и поддерживает, когда что-то пока не получается.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Директор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Директор отвечает за то, чтобы в школе все было организовано, спокойно и удобно. Он следит за порядком, правилами и работой всей школьной команды.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Библиотекарь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Библиотекарь помогает выбрать книгу, найти нужный учебник и записать его аккуратно. Благодаря ему школьная библиотека становится местом, где всегда можно открыть что-то интересное.
</a:t>
            </a:r>
            <a:endParaRPr lang="en-US" sz="1051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Медработник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Медработник следит за здоровьем детей и может помочь, если кто-то почувствовал себя плохо. Он знает, как оказать первую помощь и успокоить ученика.
</a:t>
            </a:r>
            <a:endParaRPr lang="en-US" sz="1100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Повар и уборщик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Повар готовит вкусную и горячую еду, а уборщик следит за чистотой в школе. Их работа делает школьный день приятнее, безопаснее и намного аккуратнее.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школьника: порядок действий перед уроками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обычного школьного утра от подъема до возвращения домой.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606" y="1191478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5031" y="1207512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631" y="1217218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231" y="3216303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32337" y="3212403"/>
            <a:ext cx="183788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 что они дают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8894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учит считать, сравнивать числа и замечать закономерности. Она развивает внимание и помогает решать задачи не только в тетради, но и в обычной жизни.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292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понимать тексты, находить ответы на вопросы и знакомиться с героями книг. Чем больше читаешь, тем легче рассказывать о прочитанном и думать самостоятельно.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88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учит правильно писать, говорить и строить понятные предложения. На этом уроке дети узнают, как слова дружат между собой, чтобы мысль звучала ясно.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8894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Окружающий мир знакомит с природой, человеком, временами года и жизнью вокруг. На уроке можно узнать, почему идет дождь, как растут растения и зачем беречь природу.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8292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труд и физкультура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предметы помогают развивать слух, ловкость, силу и умение работать руками. На них в школе можно не только учиться, но и двигаться, творить и радоваться.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 и школьные принадлежности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портфеле лежат главные помощники ученика — учебники и тетради. Без них трудно выполнять задания, поэтому их лучше складывать аккуратно и проверять вечером.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 со всем нужным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пенале обычно живут ручка, карандаш, ластик и другие мелочи. Когда все на месте, не приходится искать ручку под партой в самый важный момент.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портфель кладут линейку, цветные карандаши и клей. Эти вещи нужны для рисунков, схем и аккуратных работ на уроках.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помогает помнить расписание и задания. Если портфель собран заранее и лежит в порядке, утром остается только улыбнуться и идти в школу без суеты.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на уроке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Берегем вещи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тетради и школьные принадлежности нужно использовать аккуратно. Когда вещи в порядке, ими удобно пользоваться, а служат они намного дольше.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тихо и вежливо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голос помогает не мешать одноклассникам и создает добрую атмосферу. Вежливые слова делают общение в классе приятным, как теплый чай зимой.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Поднимаем руку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хочется ответить, нужно поднять руку и дождаться своей очереди. Так в классе никто не перебивает друг друга, и урок идет спокойно.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учителя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важно внимательно слушать объяснение и не отвлекаться на посторонние дела. Тогда материал становится понятнее, а задание выполнять намного легче.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744" y="1498328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7500" y="1498328"/>
            <a:ext cx="155512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Перемена: время отдохнуть и подвигаться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Размяться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можно встать из-за парты, пройтись и немного подвигаться. После этого легче снова сидеть спокойно и слушать урок дальше.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Попить воды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отдых помогает попить воды и перевести дух после работы на уроке. Это небольшое дело, а сил прибавляет почти как волшебство.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Пообщаться с друзьями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дает время поговорить с одноклассниками, улыбнуться и обсудить что-то веселое. Такой короткий разговор помогает настроиться на следующий урок.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безопасность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перемены нельзя толкаться, драться или слишком быстро бегать в коридоре. Осторожность помогает всем вернуться в класс целыми, бодрыми и довольными.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дружат в классе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Маша заметила, что Петя стоит один и грустит из-за сломанного карандаша. Она поделилась запасным, и разговор сразу стал веселее. Иногда одна добрая реплика помогает лучше любого длинного объяснения.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нужен друг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делятся без ссор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работы над поделкой ребята по очереди брали клей, ножницы и цветную бумагу. Никто не тянул всё к себе, потому что каждый знал: если делиться, дело идёт быстрее. Так в классе появляется спокойная и дружная работа.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хорошего класса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Саша нечаянно ошибся у доски, одноклассники не засмеялись, а подбодрили его. Учитель похвалил за старание, и мальчик попробовал ещё раз. Умение поддержать товарища делает класс тёплым и по-настоящему дружным.
</a:t>
            </a:r>
            <a:endParaRPr lang="en-US" sz="11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решить трудность спокойно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справиться со спором, потерей вещи или ссорой без крика и обид.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безопасно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Лестницы и коридоры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лестницам нужно идти спокойно, держась за поручень, а в коридоре — не толкаться и не бегать. Так дети не падают и не мешают друг другу идти на урок.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из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Уходить домой можно только с разрешения взрослых и по знакомому пути. Самовольный уход создаёт опасную ситуацию и для ребёнка, и для тех, кто его ищет.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брать без разрешения чужие предметы или незнакомые находки. Если что-то лежит без хозяина, лучше сразу передать вещь учителю или другому взрослому.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 эвакуация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тревоги важно слушать учителя, не шуметь и идти по указанному маршруту. Чёткое выполнение школьных правил помогает всем быстро и безопасно выйти из здания.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найти в библиотеке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на полках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полках стоят учебники, сказки, рассказы, стихи и детские энциклопедии. Каждая книга ждёт своего читателя и помогает узнать что-то новое без скуки и лишней спешки.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библиотекаря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Библиотекарь подскажет, где искать нужную книгу, поможет записать её и напомнит о сроке возврата. С таким помощником выбрать чтение намного легче.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нужно брать чистыми руками, не загибать страницы и возвращать на место вовремя. Аккуратный читатель сохраняет книги красивыми для других ребят.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место для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обычно спокойно и тихо, поэтому здесь удобно рассматривать иллюстрации и читать вслух вполголоса. Такая обстановка помогает сосредоточиться и не отвлекаться.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в школьной столовой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ребята спокойно идут в столовую по расписанию, моют руки и садятся за стол. Каждый получает горячий обед вовремя, а в воздухе пахнет не только супом, но и хорошим настроением.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без спешки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для нового урока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обед помогает не зевать на следующих занятиях и не мечтать только о печенье. После горячей еды становится легче слушать учителя, играть на перемене и идти домой бодрым шагом.
</a:t>
            </a:r>
            <a:endParaRPr lang="en-US" sz="1172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по правилам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столовой дети разговаривают тихо, держат ложку аккуратно и не торопятся. Когда все ведут себя вежливо, обед проходит спокойно, а рядом становится приятно сидеть даже самым шумным непоседам.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они повторяются каждый день, появляется порядок, а новые темы усваиваются спокойнее.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привычки — уроки, тетради, вопросы и домашние задания — делают учебу заметно легче.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задание трудное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помогает не сдаваться сразу и спокойно искать решение вместе с учителем или одноклассником.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проходят школьные праздники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855575" y="1226875"/>
            <a:ext cx="69210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в начале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часто начинается с торжественной линейки. Дети слушают поздравления, видят одноклассников и чувствуют, что впереди много интересного.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223075" y="2147142"/>
            <a:ext cx="65535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концерт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школе могут проходить песни, стихи и небольшие выступления. Ребята тренируются, выходят на сцену и радуют зрителей своими талантами.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9700" y="3067408"/>
            <a:ext cx="60669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 рисунков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года появляются творческие конкурсы. На выставке можно увидеть яркие работы, а каждый участник получает повод гордиться своим старанием.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63600" y="3987675"/>
            <a:ext cx="5613000" cy="7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Спортивный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года школьный двор наполняется бегом, эстафетами и смехом. Такие события объединяют класс и делают учебный год особенно запоминающимся.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она, школа для второклассника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отметка, правильный ответ у доски или похвала учителя — всё это маленькие победы. Они показывают, что старание не пропадает зря.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ученика есть свой любимый урок: кто-то любит чтение, а кто-то — математику или физкультуру. Это помогает идти в школу с хорошим настроением.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можно найти товарища для игры, разговора и совместной работы. Когда рядом добрые ребята, на перемене и на уроке чувствуешь себя увереннее.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каждый день появляется что-то новое: интересный вопрос, задача, правило или факт о мире. Даже небольшое открытие делает школьный день ярче и радостнее.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делает нас сильнее каждый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учит не только читать и считать, но и дружить, стараться и не бояться ошибок. Каждый день здесь растут знания, доброта и уверенность в себе.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2026-05-25T22:22:44Z</dcterms:created>
  <dcterms:modified xsi:type="dcterms:W3CDTF">2026-05-25T22:22:44Z</dcterms:modified>
</cp:coreProperties>
</file>