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многозначных чисел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тоже умеют дружить, если знать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большие числа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нужны в магазинах, на дорогах, в библиотеках и в городе. На уроках математики важно не путать разряды, считать аккуратно и проверять ответ обратным действием.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разрядов состоит число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числе цифры живут по своим местам: единицы, десятки, сотни и тысячи. Если место перепутать, число изменится, как будто цифры надели чужие шапки.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4 582 цифра 4 показывает 4 тысячи, 5 — 5 сотен, 8 — 8 десятков, а 2 — 2 единицы. Каждый разряд отвечает за свою часть числа.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помогает складывать и вычитать без ошибок. Если внимательно смотреть на каждую цифру, пример становится понятным и совсем не страшным.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число нужно слева направо, но понимать его состав — по разрядам. Тогда ясно, какое число больше, меньше и почему ответ получается именно таким.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числа столбиком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колонки для точного счета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столбиком числа выравнивают по правому краю, чтобы единицы стояли под единицами, десятки под десятками, а сотни под сотнями. Тогда каждый разряд легко сложить или вычесть, не путаясь в цифрах и не устраивая математический беспорядок.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порядок, потом вычисление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помогает сразу увидеть, где начинается работа. Если числа стоят ровно, становится ясно, какие цифры надо соединить в первую очередь. Такой способ особенно полезен, когда пример длинный и цифр много.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разряд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числа столбиком и выравниваем разряды. Это помогает увидеть, где находятся единицы, десятки, сотни и тысячи.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цифры в разряде единиц. Если сумма меньше 10, переносить ничего не нужно — цифра сразу идет в ответ.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складываем десятки, сотни и тысячи. В каждом разряде получаем маленький, спокойный результат без лишних хвостиков.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получившиеся цифры слева направо и записываем ответ. Например, 2314 + 1245 = 3559.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переносом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каком-то разряде получается 10 или больше, один десяток или одна сотня переходит в следующий разряд. Перенос записывают над столбиком, чтобы не потерять его по дороге.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единицы, затем десятки, потом сотни и тысячи. Когда появляется перенос, к следующему разряду прибавляют еще одну единицу старшего разряда.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— не ошибка, а обычное правило сложения. Он помогает собрать правильный ответ, даже если числа решили устроить маленький сюрприз.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сложения столбиком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нужно справа: сначала складывают единицы, потому что именно они стоят в самом младшем разряде. Этот шаг задает весь дальнейший порядок вычислений.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 десяткам, а после — к сотням и тысячам. Если появился перенос, его обязательно учитывают в следующем разряде.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действия полезно на минутку остановиться и проверить, не потерялся ли перенос. Так пример не превратится в математическую путаницу.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разряды посчитаны, цифры читают вместе и получают ответ. Так складывание столбиком идет спокойно,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очень простая: из суммы нужно вычесть одно слагаемое. Если получится другое слагаемое, значит, сложение выполнено правильно. Числа словно пожали друг другу руки.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1264 + 835 = 2099. Затем 2099 − 835 = 1264. Такая проверка помогает быстро заметить ошибку и спокойно исправить 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займа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верхняя цифра в каждом разряде не меньше нижней, занимать ничего не нужно. Это самый спокойный случай вычитания, без математических волн.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вычитают единицы, затем десятки, сотни и тысячи. При таком порядке ответ получается аккуратно и без лишних перестановок.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7642 − 3211 = 4431. В этом примере все разряды позволяют вычесть сразу, поэтому вычисление идет легко и ровно.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займом из соседнего разряда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разряд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верхняя цифра меньше нижней, нужно взять один десяток или одну сотню у соседнего старшего разряда. Без этого дальше не получится вычесть правильно.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займ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займа цифра слева уменьшается на 1, а в нужном разряде появляется 10 или 100. Теперь можно спокойно продолжать вычисление.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справа налево и записываем результат. Например, 5023 − 1789 = 3234 — и задача решена без обид со стороны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вычитания столбиком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 записывают так, чтобы единицы стояли под единицами, десятки под десятками, а сотни под сотнями. Тогда каждый разряд легко вычитать без путаницы и лишних пересчетов.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вычисляют справа налево: сначала единицы, потом десятки, затем сотни и тысячи. Если верхняя цифра меньше нижней, берут займ у соседнего старшего разряда.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всех шагов ответ обязательно проверяют обратным действием. Это помогает заметить случайную ошибку и особенно полезно, когда пример длинный и в нём много разрядов.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нули нельзя терять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сохраняют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нули показывают, где нет десятков или сотен, но место разряда остаётся на своём месте. Благодаря этому число читается правильно и не «съезжает» в сторону.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меняется, если ноль пропал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ноль по ошибке, число станет другим, а ответ — неверным. Например, 3005 и 305 уже совсем не одно и то же: разница между ними очень большая.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сложении и вычитании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Сбившаяся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не по разрядам, и тогда единицы оказываются под десятками. Из-за этого весь пример идёт наперекосяк, хотя сами цифры вроде бы знакомые.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сложении иногда не переносят десяток или сотню в следующий разряд. Из-за одной пропущенной цифры ответ становится меньше правильного, как будто кто-то тихонько спрятал часть числа.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займ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ученик забывает взять один десяток или сотню у старшего разряда. Тогда в нужном месте не хватает цифры, и пример уже не сходится.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прочитаны неверно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нельзя «съедать» глазами: они сохраняют разряды. Если их не заметить, число меняется, а вместе с ним меняется и весь результат вычисления.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пример по 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перенос, займ и проверку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нескольких многозначных чисел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чисел больше двух, их удобно складывать по очереди, а не сразу все вместе. Так каждый новый шаг опирается на уже полученный результат, и пример становится понятнее.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сложения важно сохранить перенос, если он появился. Иначе следующий шаг будет неверным, даже если первые действия были выполнены аккуратно и без спешки.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пример можно разбить на короткие и спокойные шаги: сначала прибавить одно число, потом следующее. Такой способ помогает не уставать и меньше ошибаться.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находят неизвестное число в примерах на вычитание: проверяют состав числа и выполняют обратное действие без спешки.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2764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получится уменьшаемое, если к разности добавить вычитаемое.
</a:t>
            </a:r>
            <a:endParaRPr lang="en-US" sz="1629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условию примера: 2000 + 764 = 2764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школьной жизни и повседневных дел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стало больше книг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библиотеке сначала стояло 2450 книг, а потом привезли ещё 780. Нужно узнать общий запас, чтобы понять, хватит ли книг для всех классов. Такой пример похож на обычный подсчёт, только вместо игрушек — книги и полки.
</a:t>
            </a:r>
            <a:endParaRPr lang="en-US" sz="1044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осталось для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экскурсии подготовили 3600 рублей, а на билеты и воду уже потратили 925. Теперь важно быстро понять, сколько денег осталось. Это помогает планировать покупки и не тратить больше, чем можно.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точность вычислений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записывайте числа ровно по разрядам. Тогда единицы не перепутаются с десятками, а столбик будет аккуратным и понятным с первого взгляда.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Решайте пример спокойно, шаг за шагом. После каждого действия коротко проверяйте, не нужен ли перенос или займ, чтобы не пропустить важную мелочь.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ответ с обратным действием. Такая проверка показывает, всё ли вычислено верно, и делает ученика внимательным математическим следопытом.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торопитесь с ответом. Лучше ещё раз пересчитать трудное место, чем потом искать спрятавшуюся ошибку, которая притворяется очень важной цифрой.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нельзя смешивать: единицы должны стоять под единицами, десятки под десятками, а сотни под сотнями. Тогда числа не «разбегаются» в разные стороны.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справа налево, потому что младшие разряды обрабатываются раньше старших. Это правило работает и в сложении, и в вычитании.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 займ записывают сразу, чтобы не забыть их при переходе к следующему разряду. Одна маленькая отметка спасает от большой ошибки.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проверяют обратным действием. Если числа дружат между собой, значит, пример решён правильно, и можно смело радоваться.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покоряются порядку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разряды, аккуратно записывать числа и проверять себя, сложение и вычитание многозначных чисел становятся простыми и понятными. А большие числа уже не пугают, а помогают считать уверенно.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2026-05-24T10:25:52Z</dcterms:created>
  <dcterms:modified xsi:type="dcterms:W3CDTF">2026-05-24T10:25:52Z</dcterms:modified>
</cp:coreProperties>
</file>