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по сосудам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 питательные вещества, обеспечивая жизнь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кровеносной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непрерывно снабжает клетки кислородом и питательными веществами, удаляет углекислый газ и регулирует водно-солевой баланс. Она поддерживает температуру тела и иммунитет, обеспечивая здоровье всего организма.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кровеносных сосудов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толстые, эластичные стенки из мышечной и соединительной ткани, что позволяет им выдерживать высокое давление крови.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отличаются большего диаметра и наличием клапанов, которые препятствуют обратному току крови и способствуют её возвращению к сердцу.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тончайшие сосуды с однорядным слоем клеток, через стенки которых осуществляется обмен веществ между кровью и тканями.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функции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транспортируют насыщенную кислородом кровь от сердца к органам. Их стенки содержат сильный мышечный и эластический слой для выдерживания высокого давления.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артерия — аорта, выходящая из левого желудочка сердца. Лучевая артерия на предплечье используется для измерения пульса.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сердцу, предотвращая обратный ток благодаря клапанам. Во всех венах кровь бедна кислородом, кроме лёгочных, которые его несут.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вены — верхняя и нижняя полые — собирают кровь со всего тела. Их застой или повреждение могут вызвать отёки и варикозные изменения.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настолько малы, что эритроциты проходят в один ряд. Их тонкие стенки позволяют кислороду и питательным веществам проникать в ткани, а отходам — выходить в кровь.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пути жизни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капилляров человека превышает 100 000 км, что обеспечивает огромную площадь для эффективного обмена веществ между кровью и клетками.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километров внутри тела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обмен веществ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крови: основные принципы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возвращает излишки жидкости обратно в кровеносное русло, дополняя кровообращение и поддерживая баланс.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Венозный кровоток возвращается к сердцу, помогая в этом мышцы и клапаны вен, предотвращающие обратный ток крови.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кровь под высоким давлением доставляется к органам, обеспечивая их кислородом и питательными веществами.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обеспечивается разницей давления внутри сосудистой системы, создаваемой сокращениями сердца.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 кровообращения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направление тока крови в большом и малом кругах.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в сосудах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площадь сосудов в капиллярах способствует резкому снижению скорости кровотока для эффективного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 капиллярах значительно ниже, что позволяет кислороду и питательным веществам лучше проникать в ткани.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88314"/>
            <a:ext cx="4332300" cy="2733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артерий, вен и капилляров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сосудов: толщина стенок, наличие клапанов, давление, функция и направление движения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роль в кровообращении и особенности строения стенок сосудов.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человека,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 поддерживает ток крови, преодолевая сопротивление сосудов. Важно регулировать давление при нагрузках и стрессах для здоровья сердечно-сосудистой системы.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110-120 мм рт. ст.
</a:t>
            </a:r>
            <a:pPr algn="ctr" indent="0" marL="0">
              <a:lnSpc>
                <a:spcPct val="120004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нормальный уровень давления у подростков, необходимый для эффективного движения крови по сосудам и обеспечения тканей кислородом.
</a:t>
            </a:r>
            <a:pPr algn="ctr" indent="0" marL="0">
              <a:lnSpc>
                <a:spcPct val="120004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55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стандарты Российской ассоциации кардиологов, 2023
</a:t>
            </a:r>
            <a:endParaRPr lang="en-US" sz="2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насос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двух предсердий и двух желудочков. Они работают слаженно, обеспечивая одностороннее движение крови по сосудам всего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сердечной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регулируется специализированной проводящей системой и вегетативной нервной системой. Это обеспечивает стабильный ритм и адаптацию к потребностям организма.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давления в сосудах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на графике резкое падение давления в капиллярах, что облегчает обмен веществ между кровью и тканями.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перепад между артериями и капиллярами обеспечивает движение крови и эффективный обмен веществ.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2022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кровоток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упражнениях сердцебиение ускоряется до 160-180 ударов в минуту, что повышает доставку кислорода к мышцам для увеличения выносливости.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расширяются, ускоряя кровоток и способствуя эффективному отведению тепла из организма, что поддерживает оптимальную температуру тела.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укрепляют сердечно-сосудистую систему, уменьшая риск заболеваний и улучшая общее самочувствие.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движения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 вызывается ослаблением клапанов вен, что приводит к застою крови и отёкам. Это состояние сопровождается тяжестью и болями в ногах.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характеризуется отложением жировых бляшек на стенках артерий. Сужение сосудов повышает вероятность развития инфаркта и инсульта.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 спортом усиливают кровоток, повышая эластичность сосудов и улучшая доставку кислорода. Даже регулярные прогулки положительно влияют на сердечно-сосудистую систему.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кровообращение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высоким содержанием жиров и соли повышает вязкость крови, затрудняя её движение. Здоровое питание способствует поддержанию нормального давления и тонуса сосудов.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состав крови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возбуждение увеличивает выделение адреналина, что сужает сосуды и повышает давление. Хронический стресс негативно отражается на работе сердца и сосудов.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гормональное влияние
</a:t>
            </a:r>
            <a:endParaRPr lang="en-US" sz="1087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кровоток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сосудов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сбалансированное питание снижает уровень холестерина и предотвращает образование бляшек в артериях.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сосудистую стенку и улучшает кровообращение, уменьшая риск варикоза и других проблем.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медицинские осмотры позволяют своевременно выявить нарушения и принять меры для сохранения здоровья сосудов.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снижение употребления сахара помогают поддерживать нормальное давление и снижают нагрузку на сердце.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сердце совершает примерно 100 тысяч сокращений, перекачивая около 7000 литров крови, что обеспечивает жизнедеятельность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сосудов у взрослого человека достигает 100 тысяч километров, что эквивалентно кругосветному путешествию более двух 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кровеносной системе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однокруговую систему кровообращения, при которой кровь проходит через сердце один раз за цикл, что ограничивает скорость обмена веществ.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с частичным смешением крови, обеспечивают более эффективный обмен кислорода и углекислого газа.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полностью разделёнными легочным и телесным кругами кровообращения, что повышает эффективность снабжения тканей кислородом.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аналогичную птицам систему с двумя разделёнными кругами кровообращения, поддерживающей высокую выносливость и метаболизм.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у других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движении крови по сосудам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сердца и сосудов обеспечивает жизненно важный обмен веществ. Здоровый образ жизни поддерживает эффективность кровообращения и общее состояние организма.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2026-05-07T16:06:58Z</dcterms:created>
  <dcterms:modified xsi:type="dcterms:W3CDTF">2026-05-07T16:06:58Z</dcterms:modified>
</cp:coreProperties>
</file>