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Ромашова в повести А. И. Куприна «Поединок»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Мечтатель и совестливый офицер, сломленный жестокой армейской средой.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 в эпоху общественного кризиса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Куприна вышла в 1905 году, когда военный и общественный кризис особенно обострил вопрос о цене человеческой личности. На этом фоне Ромашов выглядит живым нравственным противовесом казарменной среде.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Ромашов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Васильевич Ромашов — молодой подпоручик, служащий в провинциальном гарнизоне. Его жизнь подчинена уставу, дежурствам и однообразию офицерского существования.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занимает в полку неустойчивое положение: авторитет невелик, а внутреннее чувство достоинства постоянно сталкивается с насмешками, равнодушием и служебной рутиной.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 не умеет приспосабливаться к грубым правилам среды. Поэтому его личные поиски смысла и справедливости становятся источником постоянного внутреннего конфликта.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65" y="1353524"/>
            <a:ext cx="240975" cy="2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52" y="2028432"/>
            <a:ext cx="261000" cy="26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02" y="2696130"/>
            <a:ext cx="261000" cy="261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652" y="3378317"/>
            <a:ext cx="261000" cy="232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652" y="4057617"/>
            <a:ext cx="261000" cy="2088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психологический портрет героя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Ромашова подчёркивает его физическую и внутреннюю незащищённость. Он производит впечатление человека, который легко раним и ещё не закалён грубой армейской жизнью.
</a:t>
            </a:r>
            <a:endParaRPr lang="en-US" sz="738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поведении чувствуется застенчивость и растерянность. Это не слабость характера в прямом смысле, а отсутствие самоуверенной офицерской маски, принятой в гарнизоне.
</a:t>
            </a:r>
            <a:endParaRPr lang="en-US" sz="738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отличается мягким, деликатным отношением к людям. Эта черта делает его заметно человечнее многих сослуживцев, привыкших говорить жёстко и свысока.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 остро воспринимает слова и поступки окружающих. Любая грубость или унижение задевают его сильнее, чем других, и усиливают ощущение одиночества.
</a:t>
            </a:r>
            <a:endParaRPr lang="en-US" sz="738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внешняя неприметность и внутренняя замкнутость создают образ человека, который как будто стоит в стороне от общего полкового мира.
</a:t>
            </a:r>
            <a:endParaRPr lang="en-US" sz="7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 и армейский быт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как ежедневная рутина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 постоянно погружён в учения, дежурства и служебные формальности. Повседневность почти не оставляет места для личной жизни, а привычный уклад действует на него угнетающе.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Казарма как пространство духовной пустоты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Офицерская среда кажется ему замкнутой и однообразной. На фоне карточных вечеров, пустых разговоров и казарменной скуки особенно заметны его человечность и внутренний протест.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Мечтательность и внутренний романтизм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 часто уходит в мечты о жизни, где есть подвиг, честь, любовь и уважение к человеку. Воображение помогает ему хоть ненадолго выйти за пределы серой службы.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фантазии показывают не практичность, а тоску по нравственно красивому миру. Он ищет не выгоду, а возможность жить достойно и осмысленно.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Романтическое начало в герое связано с надеждой на идеал. Именно поэтому даже в тяжёлой обстановке в нём сохраняется стремление к внутренней высоте.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чувствительность Ромашова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болезненно воспринимает унижение и грубость, потому что не привык считать их нормой. Любая жестокость вызывает в нём не равнодушие, а внутренний протест.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 умеет сострадать солдатам и замечать их усталость, страх и человеческую измождённость. Это сближает его с теми, кто обычно остаётся без голоса.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нередко сомневается в справедливости армейского порядка. Такие сомнения показывают, что совесть для него важнее дисциплинарной привычки и слепого подчинения.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эмоциональная отзывчивость делает образ особенно человечным. На фоне сослуживцев Ромашов выглядит морально тоньше и внутренне выше многих офицеров.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 фоне кризисной эпохи особенно заметно, насколько чужд Ромашов офицерскому кругу с его жёсткими правилами и духовной замкнутостью.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2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повесть «Поединок»; дата первой публикации — 1905 год.
</a:t>
            </a:r>
            <a:endParaRPr lang="en-US" sz="632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публикации повести усиливает остроту столкновения личности с армейской системой.
</a:t>
            </a:r>
            <a:endParaRPr lang="en-US" sz="14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характера Ромашова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 раскрывается не одной доминирующей чертой, а сложным сочетанием достоинств и слабостей, которые постоянно вступают между собой в напряжение.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нравственные качества, но им мешают неустойчивость и нерешительность, из-за чего внутренний потенциал героя остаётся нереализованным.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повести А. И. Куприна «Поединок».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72439"/>
            <a:ext cx="244200" cy="19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18821"/>
            <a:ext cx="244200" cy="217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линия и образ Шурочки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к Шурочке заставляет Ромашова видеть в ней прежде всего красоту и обаяние. Он строит образ, который больше соответствует его мечте, чем реальному человеку.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Самообман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Влюблённость мешает ему трезво оценивать её поступки и мотивы. Герой не замечает, что собственные надежды подменяют ему объективное понимание ситуации.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история раскрывает его доверчивость и эмоциональную беззащитность. Он легко привязывается, потому что ищет не интригу, а искреннее человеческое чувство.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Шурочкой становятся для Ромашова испытанием на зрелость. Здесь особенно ясно видно, что его внутренний мир не защищён от чужой расчётливости.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 и тема солдатской судьбы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 ежедневно видит солдат в строю, на учениях и в казарменной рутине. За внешней дисциплиной он замечает усталость, страх и подавленность, которые почти не принимаются офицерами всерьёз.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изнурением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обращает внимание на физическое истощение и бесконечное подчинение солдат. Его особенно тревожит то, что человек в армейской системе постепенно превращается в безличную силу.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 не проходит мимо чужой боли и воспринимает солдат не как массу, а как живых людей. Это сочувствие становится важной нравственной чертой его характера.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он не способен к открытому протесту, его взгляд разоблачает жестокость военного порядка. Через Ромашова Куприн показывает, как в армии подавляется человеческое достоинство.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Ромашова с другими офицерами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офицеры раскрывают контраст между человечностью и духовной деградацией гарнизонной среды.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 выделяется не силой, а нравственной чувствительностью; именно она резко противопоставляет его большинству офицеров.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И. Куприна «Поединок»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противоречия героя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двойственность делает героя психологически правдоподобным: он не идеален, но живо и остро переживает собственную несостоятельность, что особенно важно для школьного анализа.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 искренне стремится к честной, достойной жизни, однако его мечта постоянно сталкивается с неуверенностью, зависимостью от чужого мнения и слабостью характера.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ясно видит бессмысленность гарнизонного существования, но не находит в себе решимости порвать с ним. Понимание проблемы не превращается в действие, поэтому внутренний конфликт лишь усиливается.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Ромашова к трагическому финалу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внутренних и внешних событий, которые ведут героя к дуэли и гибели.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 как «лишний человек» нового времени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 наследует черты классического «лишнего человека»: он не находит места в обществе, чувствует себя чужим и болезненно осознаёт собственную неустроенность.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героев XIX века, он принадлежит к армейской среде начала XX века, где духовный кризис становится не абстрактным, а социально конкретным и повседневным.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внутренние возможности не исчезли, но оказываются подавлены службой, давлением коллектива и личной неуверенностью. Это придаёт образу историческую достоверность.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Куприн обновляет традиционный тип: Ромашов — не светский отщепенец, а молодой офицер, сломленный системой, которая не оставляет пространства для роста личности.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раскрытия образа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Деталь, которая говорит больше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Жест, пауза, взгляд или неловкое движение передают характер героя точнее прямой характеристики. Куприн использует такие детали, чтобы подчеркнуть его застенчивость, ранимость и постоянное чувство внутренней незащищённости.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голос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приближает читателя к мыслям Ромашова, показывая его колебания, сомнения и внезапные порывы. Благодаря этому образ звучит особенно лично: мы видим не только поступок, но и напряжённую работу сознания.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гарнизонным фоном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 особенно ясно раскрывается рядом с жёсткими и самоуверенными офицерами. На фоне тусклой казармы, сухого разговора и казённого порядка его одиночество становится видимым почти как на крупном плане.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Ромашова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личные переживания героя накапливаются и становятся всё более разрушительными по мере развития сюжета.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Ромашова нарастает последовательно: внутренние сомнения переходят в психологический надлом и завершаются трагической утратой надежды.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И. Куприна «Поединок»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Символическое значение образа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 воплощает пробуждение нравственного сознания, которое ещё не окрепло, но уже не может мириться с жестокостью, унижением и духовной пустотой окружающей среды.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гибель воспринимается шире личной драмы: это знак того, как бездушная система вытесняет живое чувство, сострадание и стремление к человеческому достоинству.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Куприн утверждает гуманистическую мысль о ценности внутренней честности и одновременно обличает мир, в котором слабая душа остаётся без защиты.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Ромашова важен сегодня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Ромашова помогает говорить о давлении среды, когда человеку приходится выбирать между совестью и удобным приспособлением к большинству.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напоминает, что внутренняя честность часто требует смелости и делает личность уязвимой, особенно в жёстких иерархических системах.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читателя Ромашов важен как герой, который чувствует чужую боль и не утрачивает способности к состраданию, даже когда это не приносит успеха.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анализе этот персонаж позволяет увидеть, как частная судьба становится поводом для разговора о достоинстве, ответственности и цене молчаливого согласия.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Ромашов: трагедия живой души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Ромашов у Куприна — мягкий, совестливый и внутренне честный человек, который не выдерживает столкновения с жестокой средой. Его судьба делает повесть сильным обвинением духовной опустошённости.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2026-05-23T18:39:53Z</dcterms:created>
  <dcterms:modified xsi:type="dcterms:W3CDTF">2026-05-23T18:39:53Z</dcterms:modified>
</cp:coreProperties>
</file>