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Григорьевич Распутин: писатель нравственной памяти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о совести, памяти и выборе, который определяет человеческую судьбу.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проза эпохи перемен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Распутина выросло на фоне послевоенных преобразований, когда деревня теряла привычный уклад, а связь поколений ослабевала. В этой литературе особенно остро звучали вопросы долга, памяти и ответственности перед землёй и людьми.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Сибири и истоки мировоззрения писателя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родился 15 марта 1937 года в Усть-Уде Иркутской области. Детство на берегах Ангары приучило его к суровому труду, уважению к старшим и вниманию к живой народной речи.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Сибирская деревня стала для него школой наблюдения за человеком. Здесь он рано увидел, как бытовые испытания раскрывают характер, а память о доме и роде становится нравственной опорой.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Иркутском университете и работа в журналистике усилили интерес к точному слову и жизненной правде. Эти впечатления позже определили психологическую глубину его прозы.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духовная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Распутина Ангара, лес, деревня и дом не служат простым фоном. Они связаны с человеческой судьбой и ощущением внутренней устойчивости, которую даёт родная земля.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Ангара, деревня и образ родной земли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река как знаки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избы, берег реки и сельский пейзаж напоминают о мире, который легко потерять. Через эти образы писатель показывает, насколько уязвима память о прошлом.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литературу: первые публикации и признание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рассказы Распутина появились в начале 1960-х годов в сибирской и центральной печати. Уже тогда в них заметны точность наблюдения, сдержанная интонация и интерес к повседневной жизни простых людей.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«Деньги для Марии» принесла ему широкую известность. В ней особенно ясно проявились нравственная напряжённость, психологическая достоверность и умение показать человека в трудной жизненной ситуации.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последовали «Последний срок», «Живи и помни» и «Прощание с Матёрой». Эти произведения закрепили за Распутиным репутацию одного из главных прозаиков своего времени.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временной шкале видно, как от первых публикаций писатель быстро пришёл к крупным повестям о нравственном испытании.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творческой биографии Валентина Распутина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продуктивный и значимый период пришёлся на 1970-е годы; именно тогда сложился его главный художественный круг тем.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литературные сведения о В. Г. Распутине: 1937, начало 1960-х, 1967, 1970, 1974, 1976, 1985, 2015.
</a:t>
            </a:r>
            <a:endParaRPr lang="en-US" sz="6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как главный конфликт прозы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у Распутина часто строится вокруг ситуации, где герой вынужден выбирать между удобством и долгом. Внешнее действие при этом кажется сдержанным, но внутреннее напряжение постоянно растёт.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особенно интересуют вина, стыд, раскаяние и сопротивление равнодушию. Его персонажи переживают не только событие, но и тяжёлую работу совести, которая не даёт им успокоиться.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конфликт делает частную историю значимой для всех. Через судьбу отдельного человека Распутин показывает, как моральная слабость или верность принципам меняют жизнь семьи и сообщества.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повестях Распутина повторяются темы памяти, семьи и нравственной ответственности.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смысловые центры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личная драма выходит за пределы частной жизни и становится общим нравственным вопросом.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В. Г. Распутина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«Прощание с Матёрой»: цена разрушения традиционного мира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Остров, который уходит под воду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Матёра — не просто деревня, а пространство, где живёт память о нескольких поколениях. Когда остров готовят к затоплению, вместе с домами исчезают кладбище, часовня и привычный ритм жизни, удерживавший людей в едином мире.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Переселение как нравственное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Матёры вынуждены оставить родной берег и привыкать к новому месту. Для одних это практическая необходимость, для других — почти духовная катастрофа, потому что вместе с землёй утрачивается чувство принадлежности к роду и истории.
</a:t>
            </a:r>
            <a:endParaRPr lang="en-US" sz="84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Прогресс и его цена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не отрицает перемены как таковые, но заставляет задуматься о цене технического преобразования. Распутин показывает: если уничтожается историческая среда, человек рискует потерять не только дом, но и внутреннюю опору.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«Живи и помни»: война, вина и семейная трагедия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Гуськов, спасаясь от фронта, выбирает дезертирство и тем самым разрывает связь с людьми, домом и собственным долгом. Этот шаг становится нравственным падением, которое невозможно скрыть от близких.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война показана не только как военное событие, но и как испытание человеческой совести. Распутин подчёркивает, что страх перед смертью не оправдывает отказа от ответственности.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точность делает повесть особенно сильной. Читатель видит, как молчание, страх и внутренний разлад постепенно превращаются в семейную катастрофу.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трагично, что личная вина героя переходит на его семью. Боль и стыд затрагивают не только его самого, но и тех, кто вынужден жить рядом с этой скрытой правдой.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нравственной нормы к духовному итогу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модель, характерная для повестей Валентина Распутина: от нарушения уклада — к внутреннему испытанию и нравственному исходу.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0168" y="3429876"/>
            <a:ext cx="20115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стиль Распутина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у Распутина обычно сдержанны и точны: автор избегает лишних пояснений, доверяя детали, паузам и интонации, чтобы напряжение нравственного выбора чувствовалось сильнее.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опирается на разговорную интонацию и народную лексику, поэтому диалоги звучат естественно, а речь героев сразу раскрывает их характер, опыт и социальную среду.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Предметная конкретность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у него всегда значимы: дом, порог, окно, дорога, вода или огонь становятся не украшением текста, а носителями памяти, тревоги и оценки происходящего.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монолог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внутреннюю речь и короткие смысловые повторы Распутин передаёт сомнение, стыд, боль и раскаяние, не превращая повествование в открытый публицистический спор.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повторяются в разных повестях и связывают частную судьбу героя с судьбой целого мира, который может быть сохранён или утрачен.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и образы в творчестве писателя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у Распутина — память и дом; через них раскрывается главная мысль: нравственная прочность человека держится на связи с родом, прошлым и землёй.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ключевых произведений В. Г. Распутина: «Последний срок», «Живи и помни», «Прощание с Матёрой», «Пожар», «Уроки французского». 
</a:t>
            </a:r>
            <a:endParaRPr lang="en-US" sz="6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позиция писателя и гражданская ответственность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последовательно защищал Сибирь как уникальное природное и культурное пространство, выступая против решений, которые могли привести к необратимому ущербу для природы и людей.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публицистике тема сохранения исторической памяти была не отвлечённой декларацией, а продолжением художественной прозы, где исчезновение корней показано как духовная потеря.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подчёркивал ценность традиционного уклада, семейной преемственности и уважения к труду, считая их основой человеческой устойчивости и общественной ответственности.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современников Распутин стал примером автора, чья нравственная позиция подтверждалась не только книгами, но и личной честностью, последовательностью и уважением к слову.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официального и общественного признания писателя.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литературное признание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профессиональное признание закрепили за Распутиным статус одного из ключевых прозаиков второй половины XX века и представителя «деревенской прозы».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 наградах и литературной биографии В. Г. Распутина.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как художественная и духовная модель России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Распутина Сибирь предстаёт не просто местом действия, а пространством, где особенно ясно видны труд, стойкость, взаимовыручка и связь человека с природой и предками.
</a:t>
            </a:r>
            <a:endParaRPr lang="en-US" sz="94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таёжного пейзажа, зимней реки, деревянного дома и далёкой деревни помогают писателю говорить о России в целом: о её памяти, испытаниях и нравственной выносливости.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 в школьной программе и значение для старшеклассников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проза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Распутина помогают понять, как в литературе XX века личная история превращается в разговор о совести, ответственности и цене человеческого поступка.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долг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особенно важны темы отношения к близким, уважения к старшим и верности долгу, поскольку они связаны с реальными жизненными выборами.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писателя дают материал для обсуждения конфликта между удобством и обязанностью, равнодушием и состраданием, страхом и нравственной смелостью.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Распутина показывает, как литература сохраняет исторический опыт народа и учит видеть в прошлом не архив, а источник моральных ориентиров.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личности к общенациональному смыслу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и творческая линия: от сибирского опыта и журналистики к крупной прозе, общественной позиции и читательскому признанию.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современное значение наследия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марта 2015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Григорьевич Распутин умер в Москве накануне 78-летия. Его уход завершил эпоху крупной нравственной прозы, тесно связанной с судьбой русской деревни.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писателя продолжают читать и изучать, потому что они точно ставят вопросы утраты корней, ответственности перед прошлым и выбора в обстоятельствах морального давления.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Распутин воспринимается как автор, для которого совесть, память и связь с родной землёй остаются главными критериями человеческой жизни и литературной ценности.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Распутин: голос памяти и нравственной ответственности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Валентина Распутина убеждает, что судьба человека неотделима от памяти, дома и совести. Его книги помогают увидеть нравственную цену выбора и сохранить уважение к родной земле.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2026-05-23T22:30:58Z</dcterms:created>
  <dcterms:modified xsi:type="dcterms:W3CDTF">2026-05-23T22:30:58Z</dcterms:modified>
</cp:coreProperties>
</file>