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этапов развития жизни и формирования биоразнообразных сообществ.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формирования сообществ живых организмов: обзор и ключевые темы
</a:t>
            </a:r>
            <a:endParaRPr lang="en-US" sz="347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биологических сообществ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живых организмов — динамичные системы, формируемые взаимодействием абиотических и биотических факторов, эволюцией и влиянием человека. Их изучение помогает понять структуру и устойчивость экосистем.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жизненные сообщества на Земле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3,8 миллиарда лет назад возникли первые бактерии и археи. Эти простейшие формы жизни обитали в водной среде и заложили основу микробного социума.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Экстремофильные сообщества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ранние микроорганизмы обитали в экстремальных условиях, таких как горячие источники и кислые озера, используя фотосинтез и химосинтез для питания.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Метаболические особенности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сообщества имели разнообразные формы метаболизма — от анаэробного дыхания до использования солнечной энергии, обеспечивая начальное самообновление биосистемы.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сложных сообществ: появление многоклеточных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эукариот около 1,5 млрд лет назад позволило многоклеточным организаться в разнообразные формы с клеточной специализацией и сложными функциями.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трофические системы с сетями питания, что стимулировало взаимодействия и зависимость между разными организмами.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отношения, включая взаимовыгодное сосуществование, значительно повысили устойчивость и адаптивность сообществ в меняющейся среде.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суши и новые сообщества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почвы и экосистемных циклов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почвы и запуск круговорота веществ обеспечили стабильность и долговременное развитие наземных экосистем.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наземной флоры и фауны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500-400 млн лет назад растения, такие как папоротники и мхи, вместе с первыми насекомыми и позвоночными, освоили сушу, открывая новые биологические ниши.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Суперконтиненты, такие как Пангея и Гондвана, изменяли распределение видов и обрывали экосистемы, приводя к вымираниям и появлению новых форм жизни.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 и формирование материков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периоды, засухи и вулканическая активность вызывали массовые вымирания, перестраивали экосистемы и способствовали эволюционным скачкам.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вымирания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и климатическое влияние на сообщества
</a:t>
            </a:r>
            <a:endParaRPr lang="en-US" sz="2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Автотрофы, или продуценты, преобразуют солнечную энергию в органические вещества, задавая основу питания для всего сообщества.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в структуре сообществ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первой степени потребляют растения, а последующие уровни — животные-хищники и паразиты, формируя сложные пищевые цепи.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включая бактерии и грибы, разлагают органику, замыкая циклы веществ и возвращая питательные элементы в почву и воду.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трофических уровней обеспечивает энергоэффективное функционирование как в наземных, так и в водных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биоразнообразия в истории Земли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периоды стремительного роста и спадов видов, связанные с крупными геологическими и биологическими событиями.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существенно снижали биоразнообразие, однако последующие эпохи приносили восстановление и расширение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Paleobiology Database (по состоянию на 2023 год)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определяется комплексом условий, в которых выживает и развивается вид, включая факторы среды и взаимодействие с другими организмами.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ниш стимулирует видоспециализацию, расширяет виды связей в сообществе и повышает его биологическую сложность.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приспособление насекомых-опылителей к определённым цветам цветов, обеспечивая взаимовыгодное сосуществование.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формирование сообществ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пищевые цепи были линейными, что ограничивало устойчивость экосистемы и её способность к восстановлению после стрессов.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разнообразных форм жизни привело к усложнению связей и формированию пищевых сетей с множеством взаимосвязанных цепей.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пищевые сети обеспечивают распределение энергии и веществ эффективно и гибко, поддерживая стабильность экосистем.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сложных сетей видны в тропических лесах и коралловых рифах, где устойчивость зависит от высокой взаимозависимости видов.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пищевых цепей и сетей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сообщества делятся на три основных уровня: продюценты — организмы, производящие органику из неорганических веществ, например растения и водоросли.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питаются продуктами продюцентов или другими организмами, включая растительноядных и хищников, создавая сложные пищевые сети.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завершают цикл, расщепляя органические остатки, обеспечивая возвращение веществ в экосистему и поддержание баланса всех уровней.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организация и иерархия биологических сообществ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становления биологических сообществ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Архей: зарождение прокариот и простейших колоний
</a:t>
            </a:r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архейский период около 3,8 млрд лет назад сформировались первые прокариотические организмы, образовавшие простейшие микробные сообщества. Эти примитивные формы жизни выживали в экстремальных условиях, закладывая основу для дальнейшей эволюции.
</a:t>
            </a:r>
            <a:endParaRPr lang="en-US" sz="128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Протерозой: начало эукариот и многоклеточных
</a:t>
            </a:r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протерозойскую эру произошёл переход к эукариотическим организмам с клеточным ядром, что дало толчок к возникновению многоклеточных форм. Формировались простейшие экосистемы с ростом разнообразия и взаимосвязей.
</a:t>
            </a:r>
            <a:endParaRPr lang="en-US" sz="13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Фанерозой: расцвет жизни на суше и в океанах
</a:t>
            </a:r>
            <a:pPr algn="l" indent="0" marL="0">
              <a:lnSpc>
                <a:spcPct val="90000"/>
              </a:lnSpc>
              <a:buNone/>
            </a:pPr>
            <a:r>
              <a:rPr lang="en-US" sz="139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Фанерозой характеризуется массовым расселением животных и растений по суше и морю, появлением лесов и крупной фауны. Этот период отмечен усилением экосистемных взаимодействий и сложностью биологических сообществ.
</a:t>
            </a:r>
            <a:endParaRPr lang="en-US" sz="1398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основывается на взаимных адаптациях видов, где изменения одного вида стимулируют эволюционные реакции другого, что способствует углублению взаимодействий.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как двигатель формирования биологических сообществ
</a:t>
            </a:r>
            <a:endParaRPr lang="en-US" sz="3034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включают союзы между опылителями и цветковыми растениями, где оба партнёра повышают жизнеспособность благодаря взаимопомощи.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типа хищник-жертва и паразит-хозяин стимулируют появление защитных механизмов и сложность адаптаций у обеих сторон.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взаимные влияния способствуют увеличению биоразнообразия и усложнению пищевых сетей, формируя устойчивые и динамичные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и их роль в истории биологических сообществ
</a:t>
            </a:r>
            <a:endParaRPr lang="en-US" sz="275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вымирания, такие как Пермское и Меловое, приводили к исчезновению до 90% видов, кардинально меняя структуру экосистем и открывая новые эволюционные возможности.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катастроф биологические сообщества восстанавливались миллионы лет, что сопровождалось переосмыслением связей между видами и формированием новых устойчивых систем.
</a:t>
            </a:r>
            <a:endParaRPr lang="en-US" sz="1178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018" y="1676050"/>
            <a:ext cx="3433264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наземных и морских экосистем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строения, доминирующие организмы и ключевые факторы влияния в различных экосистемах суши и океана.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условий формируют уникальные структуры и взаимодействия в сообществах, отражающие адаптацию видов к среде.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международных экологических исследований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формирование современных сообществ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приводит к уничтожению естественных местообитаний через вырубку лесов и осушение болот, что резко сокращает биоразнообразие и изменяет структуру сообществ.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чужеродных видов и изменение климата изменяют традиционные экологические связи, а урбанизация и сельское хозяйство фрагментируют и упрощают сложные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экологической сукцессии и смена сообществ
</a:t>
            </a:r>
            <a:endParaRPr lang="en-US" sz="2641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развитие сообщества от пионерных видов к климаксовому состоянию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Изолированность островов способствует быстрой адаптации и образованию эндемичных видов. Уникальные условия стимулируют появление новых структур сообществ и ускоряют эволюционные процессы изоляции.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сообщества Галапагосских и Гавайских архипелагов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вершины и пещеры формируют ограниченные пространства с особыми условиями. Здесь преобладают специализированные виды, адаптированные к экстремальным и стабильно изолированным условиям.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горных вершин и пещер: изоляция и специализация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изолированные экосистемы и их сообщества
</a:t>
            </a:r>
            <a:endParaRPr lang="en-US" sz="2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способствует сохранению природных экосистем и биоразнообразия в условиях угроз урбанизации.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среды обитания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предотвращение распространения чужеродных видов сохраняют естественную структуру и устойчивость сообществ.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инвазивными видами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изменений климата позволяет прогнозировать влияние на экосистемы и разрабатывать адаптивные стратегии защиты.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климатических изменений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населения повышает ответственность и способствует поддержке мероприятий по сохранению природы и биоразнообразия.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меры защиты биологических сообществ
</a:t>
            </a:r>
            <a:endParaRPr lang="en-US" sz="23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истории формирования сообществ для будущего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формирования биологических сообществ помогает понять процессы эволюции и устойчивости экосистем, что критично для их сохранения и гармоничного сосуществования человека с природой.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2026-05-10T08:03:35Z</dcterms:created>
  <dcterms:modified xsi:type="dcterms:W3CDTF">2026-05-10T08:03:35Z</dcterms:modified>
</cp:coreProperties>
</file>