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классификацию растений: основные понятия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объединения растений по внешним и внутренним признакам.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систем классификации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систематические попытки появились в античности. В XVIII веке Карл Линней заложил основы современной ботанической номенклатуры. Классификация помогает понять связи и значение растений для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 растений?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упорядочивает огромное разнообразие растений, облегчая их изучение в учебных и научных целях.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способствует охране редких видов и поддерживает разнообразие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позволяет быстро находить данные о растениях, выявлять их родственные связи и особенности.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современной систематики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делят на группы: царство, отдел, класс и далее до вида. Каждая ступень отражает степень похожести и эволюционных связей.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классификации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классификации применяют морфологические, анатомические и молекулярные данные, что обеспечивает большую точность.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систематики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все зеленые, фотосинтезирующие организмы с клеточной стенкой из целлюлозы и специализированными органами.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описано в этом царстве по всему миру.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5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390 000+
</a:t>
            </a:r>
            <a:endParaRPr lang="en-US" sz="70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классификации растений: уровни и их значимость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вниз по уровням увеличивается число групп и степень детализации классификации.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уровни отражают высокое разнообразие и специализированные различия внутри царства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отделы растений и их особенности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— простые растения, размножаются спорами, обитают в увлажнённых местах.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 имеют развитые корни и листья-вайи, размножаются спорами, предпочитают тень и влагу.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деревья с семенами на открытых чешуях, важны в северных лесах.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обладают цветками и плодами, самое численное разнообразие и экологические ниши.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840" y="1145300"/>
            <a:ext cx="4372419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отделов растений: таблица характеристик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разные способы размножения и условия обитания основных отделов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приспособлен к специфическим условиям среды и имеет уникальные характеристики.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ботанический материал,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Моховидные: строение и примеры представителей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корней, вместо них — ризоиды, удерживающие растение на субстрате. Листья и стебли примитивны, что позволяет им поглощать влагу напрямую с поверхности.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мхов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Печёночники предпочитают влажные места и часто встречаются на камнях и влажной почве. Они способны хорошо сохранять воду и выдерживать кратковременные засухи.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местообитания печёночников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Папоротниковидные: особенности строения и среды обитания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крупные разветвлённые листья — вайи, корни и ползучие стебли, что позволяет им укрепляться и распространяться в влажных лесах.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папоротников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 плауны адаптированы к тенистым и сырым местам. Они относятся к древним наземным растениям с высоким уровнем устойчивости к изменяющимся условиям.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хвощей и плаунов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строение и примеры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это преимущественно хвойные деревья с семенами, открытыми на чешуях шишек. Их листья часто игловидные, покрыты смолой, что защищает их от неблагоприятных условий и вредителей.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голосеменных деревьев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широко распространены в северных широтах, образуя хвойные леса. Они играют важную роль в экосистемах, поддерживая биоразнообразие и служат ценным ресурсом для человека как источник древесины.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распространение и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наиболее многочисленный отдел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включают множество видов: от яблонь и клёнов до ромашек и роз. Их цветки обеспечивают эффективное опыление, а плоды — защиту и распространение семян.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 растений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встречаются в большинстве природных зон Земли. Покрытосеменные делятся на однодольные и двудольные, различающиеся по структуре листьев, корней и цветов, что улучшает адаптацию к разным средам.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классификация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однодольных и двудольных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помогает лучше понять различия между двумя группами покрытосеменных.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 двудольные имеют разные морфологические особенности, что помогает выделять их в отдельные группы.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современной классификации растений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определения таксонов обращают внимание на форму листьев, строение цветов и семян, а также способ размножения. Эти признаки продолжают играть важную роль в систематике.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морфологические признаки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широко используются молекулярные анализы ДНК и белков, позволяющие точнее определить связи между видами. Оценка роли растений в экосистеме помогает понять их значение и взаимодействие в природе.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и экосистемная 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классификации растений: ключевые этапы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ввёл двоичную номенклатуру, упорядочив классификацию растений по схожим признакам и заложив основу для последующих исследований.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система Линнея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цифровых баз данных ДНК-штрихкодов ускоряет идентификацию видов и совершенствует систематику на основе биохимических показателей.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ДНК-штрихкоды и биоинформатика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ДНК-анализа позволило более точно определять родственные связи, выявлять сходства и различия на генетическом уровне.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века: молекулярная генетика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методы изучения строения растений, расширился арсенал признаков для классификации, включая анатомию и развитие органов.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морфологический анализ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классификации растений и экологии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позволяет выявлять роль видов в природе, например, их вклад в производство кислорода, что поддерживает жизнь на Земле.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чёткой классификации эффективнее сохраняются редкие и исчезающие виды, что способствует восстановлению и поддержанию природных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понять место растений в пищевых цепях, обеспечивая пищу для животных и человека, что важно для биологического равновесия.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 в жизни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выявлять полезные сорта растений, оптимизировать их выращивание и бороться с вредителями, улучшая урожайность и качество продукции.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селекция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систематики помогает садоводам правильно подбирать растения для разных климатических условий, обеспечивая их устойчивое развитие и декоративные качества.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 и озеленение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видов лекарственных растений по классификации облегчает поиск и изучение природных средств лечения, способствуя развитию медицины.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фармакология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— вклад в изучение и классификацию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Фёдоров разработал классификацию флоры СССР, систематизируя большое количество видов и облегчив их изучение.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Бекетов занимался морфологией растений, его работы стали фундаментом для многих учебных пособий и справочников по ботанике.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Комаров внёс значительный вклад в описание новых видов растений, расширяя знания о разнообразии флоры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уникальных растений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паразитический цветок достигает в диаметре до одного метра и весит около восьми килограммов. Его необычный вид и размеры делают рафлезию одной из самых впечатляющих в мире.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Рафлезия Арнольди — гигантский цветок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может жить до двух тысяч лет. В стволе баобаба накапливается вода, что позволяет ему выживать в засушливых регионах и служит запасом для животных и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долгожитель и источник воды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насекомоядная растение способно захлопывать свои листья-ловушки с удивительной скоростью, что помогает ей получать дополнительное питание в бедных почвах.
</a:t>
            </a:r>
            <a:endParaRPr lang="en-US" sz="1155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ловушка для насекомых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растений в современном мире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 играет ключевую роль в науке и практике, поддерживая сельское хозяйство, медицину и охрану природы, а также способствует рациональному использованию биологических ресурсов.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2026-05-08T13:01:42Z</dcterms:created>
  <dcterms:modified xsi:type="dcterms:W3CDTF">2026-05-08T13:01:42Z</dcterms:modified>
</cp:coreProperties>
</file>