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природа, страны и жизнь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суровой природы, морских путей и высоких стандартов 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на карте континента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находится на севере Европы и омывается несколькими морями и океаном. В этот регион обычно включают Норвегию, Швецию, Данию, Финляндию и Исландию. Население здесь сравнительно небольшое для такой большой территории, поэтому города и побережья особенно важны для жизни людей.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холодное море, длинная зима и короткое лето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региона находится под влиянием моря, поэтому погода часто ветреная, влажная и переменчивая. Зимы здесь долгие и холодные, а лето обычно прохладное и короткое.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Севернее полярного круга зимой бывает полярная ночь, а летом — белые ночи. Эти необычные явления связаны с положением Солнца и хорошо заметны в северных районах региона.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Северной Европы характерны горы, тундра, хвойные леса, многочисленные озера и болота. Берега многих стран сильно изрезаны, поэтому морские заливы и проливы играют большую роль.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 влияет на расселение, транспорт и хозяйство. Люди чаще живут у побережий и в долинах, где проще строить дороги, развивать порты и вести повседневную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залы, созданные ледником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выглядят как длинные узкие заливы, врезающиеся далеко в сушу. Их крутые берега сформировались после движения ледников, а морская вода заполнила глубокие долины. Такой рельеф особенно хорошо виден в Норвегии и делает её побережье непохожим на многие другие районы Европы.
</a:t>
            </a:r>
            <a:endParaRPr lang="en-US" sz="117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Согне-фьорд и Хардангер-фьорд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норвежских фьордов выделяются Согне-фьорд и Хардангер-фьорд. Они привлекают путешественников высокими скалами, спокойной водой и живописными склонами. По их берегам можно увидеть небольшие поселки, пристани и дороги, проложенные прямо вдоль воды.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фьордов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 — не только красивый пейзаж, но и удобное место для жизни и работы. Здесь развиваются рыболовство, морские перевозки и туризм. Узкие проходы между скалами веками помогали людям защищаться, а сегодня стали символом природы Северной Европы.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Норвегии — один из самых узнаваемых пейзажей региона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Северной Европы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жителей сосредоточено в Швеции, а наименьшее население имеет Исландия. Важную роль для расселения играют столицы и побережья.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малонаселён по сравнению с его площадью, поэтому города и прибрежные зоны остаются главными центрами жизни и работы.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данные; приблизительные оценки на основе текущих общеизвестных демографических показателей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Европы: столицы, население и хозяйство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столицы, примерная численность населения и основные отрасли хозяйства стран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похожи уровнем развития, но каждая опирается на свои природные ресурсы и отрасли, связанные с морем, лесом или технологиями.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данные; общие сведения о странах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 морская история Северной Европы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VIII–XI веках викинги выходили в море, исследовали новые земли и совершали торговые путешествия. Их пути соединяли берега Северной Европы с другими регионами.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не только воевали, но и торговали мехами, металлом, ремесленными изделиями и другими товарами. Морские маршруты помогали им находить партнеров и основывать поселения.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викингах сохранилась в сагах, музеях, археологических находках и географических названиях. Эти источники помогают понять, как формировалась культура региона.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узкие корабли викингов были быстрыми и удобными для плавания по морям и рекам. Именно они сделали морскую историю важной частью образа Северной Европы.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складывались современные государства Северной Европы
</a:t>
            </a:r>
            <a:pPr algn="l" indent="0" marL="0">
              <a:lnSpc>
                <a:spcPct val="80000"/>
              </a:lnSpc>
              <a:buNone/>
            </a:pPr>
            <a:r>
              <a:rPr lang="en-US" sz="26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последовательность, показывающая развитие региона от древности до современности
</a:t>
            </a:r>
            <a:endParaRPr lang="en-US" sz="2636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Северной Европы: ресурсы, промышленность и услуги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выделяется добычей нефти и газа, которые дают стране важные доходы. Морские перевозки и порты помогают доставлять ресурсы и связывать страну с другими рынками.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Швеции развиты машиностроение, производство автомобилей и техники. В Финляндии важны лесная промышленность, электроника и современные услуги, связанные с технологиями и образованием.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опирается на рыболовство и туризм, а также на природные особенности острова. Для многих стран региона море остается и источником дохода, и важной транспортной средой.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Дания известна эффективным сельским хозяйством, переработкой продуктов и логистикой. Благодаря удобному положению страна активно использует транспортные коридоры и морские порты.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странах Северной Европы заметную роль играют банки, образование, медицина, торговля и государственные услуги. Это помогает экономике оставаться устойчивой и современной.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в странах региона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использует не один, а сразу несколько источников энергии. Это делает энергосистему более гибкой и поддерживает экологические цели.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делают ставку на свои природные условия: воду, ветер, тепло недр и ресурсы моря. Это снижает зависимость от угля.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особенностям энергетики стран Северной Европы; без привязки к одному году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и арктическая природа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особенно часто наблюдают на севере Норвегии, Швеции, Финляндии и в Исландии. Чем ближе место к полярному кругу, тем выше шанс увидеть яркое небо зимой.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появляется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возникает, когда частицы, летящие от Солнца, сталкиваются с верхними слоями атмосферы Земли. Тогда небо светится, словно на нем движутся цветные волны.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пейзаж особенным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фотографиях северное сияние особенно красиво на фоне снега, темного неба и редких огней поселков. Зеленые, фиолетовые и розовые полосы подчеркивают суровую, но удивительную природу региона.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94" y="2134249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586" y="2134249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285" y="2134249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0314" y="2134249"/>
            <a:ext cx="623363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городов Северной Европы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хорошо работают автобусы, трамваи, метро и паромы. Жителям удобно добираться до школы, работы и набережных без длинных пересадок и лишней спешки.
</a:t>
            </a:r>
            <a:endParaRPr lang="en-US" sz="1450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защищенные пешеходные зоны делают города более спокойными и приятными для прогулок. Даже в крупных столицах природа остается частью повседневной жизни.
</a:t>
            </a:r>
            <a:endParaRPr lang="en-US" sz="1436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известны порядком на улицах, хорошим освещением и вниманием к комфорту жителей. Это помогает семьям, школьникам и пожилым людям чувствовать себя увереннее.
</a:t>
            </a:r>
            <a:endParaRPr lang="en-US" sz="1364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столицах работают музеи, библиотеки, школы, больницы и современные общественные пространства. Благодаря этому города становятся не только красивыми, но и очень удобными для жизни.
</a:t>
            </a:r>
            <a:endParaRPr lang="en-US" sz="1336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Северной Европы стоят у моря, заливов или озер. Набережные, мосты и причалы делают городской пейзаж узнаваемым и подчеркивают связь региона с водой.
</a:t>
            </a:r>
            <a:endParaRPr lang="en-US" sz="14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Северной Европы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соседствуют близкие друг к другу языки и языки с другой историей происхождения. Это помогает увидеть, насколько разнообразна Северная Европа.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Шведский, датский и норвежский языки близки между собой, а финский относится к другой семье. Это показывает культурное разнообразие региона при его тесных связях.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общеизвестные сведения о языках стран Северной Европы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цифровые технологии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Северной Европы школьное образование доступно большинству детей, а грамотность очень высока. Учеба строится так, чтобы каждый ученик мог развивать способности и получать поддержку.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широко используют компьютеры, электронные дневники, онлайн-платформы и интерактивные задания. Это помогает быстрее обмениваться материалами и делает обучение более наглядным и удобным.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через практику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уделяется чтению, математике, естественным наукам и проектной работе. Ученики учатся искать информацию, обсуждать решения и выполнять задания самостоятельно и в команде.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прочно вошли не только в школы, но и в обычную жизнь. Онлайн-сервисы, электронные документы и быстрый интернет стали привычной частью жизни семей и городов.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Северной Европы часто занимают высокие места в рейтингах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условная диаграмма: все факторы связаны между собой и усиливают друг друга, поэтому высокий результат достигается не одной мерой, а целой системой.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позиции региона объясняются сочетанием доверия, социальной защиты, качественных услуг и бережного отношения к природе.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рейтингам качества жизни, безопасности и экологической устойчивости; без указания точных числовых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0" y="2077400"/>
            <a:ext cx="3395591" cy="273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155" y="2077350"/>
            <a:ext cx="3395591" cy="273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755" y="2077350"/>
            <a:ext cx="3395591" cy="2739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легко узнать с первого взгляда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финской сауны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Сауна в Финляндии — не просто привычка, а часть образа жизни. После горячего пара люди отдыхают, общаются и чувствуют связь с природой. Рядом часто можно представить деревянный дом, снег за окном и спокойный вечерний свет.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света и зимы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города Северной Европы особенно красиво украшают к Рождеству. На ярмарках продают сладости, свечи и сувениры, а улицы наполняются мягким светом. Такие сцены хорошо показывают уют и любовь региона к простым радостям.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Дизайн, который удобен всем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Скандинавский дизайн узнают по светлым цветам, простым формам и удобным вещам для дома. Он помогает создать спокойную атмосферу, где каждый предмет выглядит аккуратно и служит долго, а не только украшает пространство.
</a:t>
            </a:r>
            <a:endParaRPr lang="en-US" sz="10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Северная Европа защищает природу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мер, которые помогают странам региона снижать нагрузку на окружающую среду и сохранять природные ресурсы.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трудности региона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жизнь на 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удаленных районах отопление, строительство дорог и доставка товаров обходятся дорого. Суровый климат и большие расстояния делают повседневную жизнь более затратной, чем в южных странах.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живет в столицах, портовых городах и прибрежных зонах. На северных и малонаселенных территориях труднее поддерживать постоянное транспортное сообщение и обслуживание.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становится больше пожилых людей, а молодых работников — меньше. Это создает потребность в новых специалистах, современной подготовке кадров и поддержке семей.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медицина вдали от 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поселках сложнее быстро строить больницы, привлекать врачей и открывать новые школы. Поэтому государствам приходится особенно внимательно развивать связь и общественные услуги.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Арктики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арктических районов особенно важны надежный интернет, теплое жилье и рабочие места. Без этого трудно удерживать людей в удаленных поселениях и развивать местную экономику.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Северной Европы для мира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экологичного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показывают, что можно сочетать промышленность, транспорт и заботу о природе. Их опыт особенно ценен для государств, которые ищут более чистые способы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социальная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образование, медицина и поддержка семей помогают людям чувствовать стабильность. Такой подход изучают другие страны, когда думают о качестве жизни и равных возможностях.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 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 участвуют в международных проектах, связанных с Балтийским и Арктическим морями. Это помогает решать общие проблемы экологии, транспорта и безопасности.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активно развивает исследования, цифровые сервисы и новые решения для энергетики и городов. Поэтому его опыт интересен не только географам, но и инженерам, экологам и экономистам.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природа, люди и устойчивое будущее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объединяет суровую природу, богатую историю и современные города. Этот регион показывает, как можно жить в холодном климате, развивать экономику и беречь окружающий мир.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2026-06-02T10:52:32Z</dcterms:created>
  <dcterms:modified xsi:type="dcterms:W3CDTF">2026-06-02T10:52:32Z</dcterms:modified>
</cp:coreProperties>
</file>