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соединяет античность, искусство и современную Европу.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страна, которую узнают по культуре
</a:t>
            </a:r>
            <a:endParaRPr lang="en-US" sz="240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как культурный символ
</a:t>
            </a:r>
            <a:endParaRPr lang="en-US" sz="240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 — это страна, где цивилизация, искусство и повседневная культура стали частью мирового образа.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Италия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расположена на Апеннинском полуострове между Альпами и Средиземным морем. Такое положение делает страну естественным мостом между Центральной Европой и южным морским пространством.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Италии составляет около 301 тысячи км², а столица — Рим. На ее территории находятся два независимых государства: Ватикан и Сан-Марино, что делает карту страны особенно необычной.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горы, центральные равнины и южные побережья создают разные условия жизни. Поэтому в Италии заметно различаются климат, сельское хозяйство, транспорт и туристические маршруты.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культуру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здесь тесно связана с историей: удобные порты, долины и перевалы способствовали торговле, расселению и формированию множества местных традиций.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моря и реки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горы и озёра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доминируют Альпы, ледниковые долины и озёра, которые смягчают ландшафт и формируют важные транспортные пути. Здесь природа тесно связана с экономикой и плотным расселением.
</a:t>
            </a:r>
            <a:endParaRPr lang="en-US" sz="1259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холмы и хребты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страны протянулись Апеннины и чередуются холмы, долины и исторические города. Именно этот рельеф во многом определил разнообразие поселений и развитие внутренних коммуникаций.
</a:t>
            </a:r>
            <a:endParaRPr lang="en-US" sz="1247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реки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омывают Тирренское, Адриатическое и Ионическое моря, а реки По и Тибр веками поддерживали земледелие, торговлю и рост городов. Вода всегда была здесь фактором развития.
</a:t>
            </a:r>
            <a:endParaRPr lang="en-US" sz="12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региональная жизнь
</a:t>
            </a:r>
            <a:endParaRPr lang="en-US" sz="309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более влажный и прохладный климат поддерживает интенсивное земледелие и горнолыжный отдых. Здесь особенно важны озёра, долины и близость к Альпам.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Италия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климат мягче, поэтому здесь сочетаются виноградарство, оливковые рощи и культурный туризм. Такие условия помогают сохранять баланс между сельским хозяйством и историческими городами.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лето длиннее и жарче, а сельское хозяйство чаще опирается на засухоустойчивые культуры. Побережья особенно привлекательны для пляжного отдыха и сезонного туризма.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морских берегах и в Альпах климат напрямую влияет на образ жизни. Ветер, снег и температура определяют не только занятия людей, но и маршруты путешествий.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регионов: единая, но очень разная
</a:t>
            </a:r>
            <a:endParaRPr lang="en-US" sz="2406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Италии заметны в экономике, культуре и историческом опыте. Таблица показывает общую логику этих контрастов.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сильнее роль традиционного хозяйства и туризма; север остаётся наиболее промышленно развитым.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20 регионам Италии на основе общеизвестных географических и экономических характеристик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временная линия истории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Италии не развивалась ровно: периоды единства сменялись раздробленностью, а затем — новым объединением и европейской интеграцией.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на идентичность страны оказали античность и новые этапы государственного объединения.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Италии, общепринятая в учебной литературе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сформировал Европу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закон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сложилось представление о государстве, где важны закон, порядок и гражданство. Римляне создали систему управления, которая долго служила образцом для европейских стран.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 латинский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связала огромные территории дорогами, административной сетью и общей культурой. Благодаря этому латинский язык стал основой итальянского и других романских языков.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 современной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римской эпохи виден до сих пор в календаре, праве, планировке городов и памятниках. Античность в Италии не только хранится в музеях, но и остаётся частью повседневного пространства.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между городами и традициями
</a:t>
            </a:r>
            <a:endParaRPr lang="en-US" sz="2577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Раздробленная Италия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Рима Италия оказалась разделена на множество городов, княжеств и владений. Политическая карта была мозаичной, и это надолго замедлило формирование единого государства.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и Генуя превратились в мощные морские республики. Их флот, торговые связи и портовая инфраструктура сделали Италию одним из ключевых центров средиземноморской торговли.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папства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влияло не только на религиозную жизнь, но и на политику, искусство и дипломатию. Рим оставался символическим центром, хотя единой власти на полуострове не существовало.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местная самобытность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сохранялись столетиями и стали важной чертой итальянской истории. Именно из этой разобщённости позже вырос особый интерес к местной самобытности и городским традициям.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Возрождение началось именно в Италии
</a:t>
            </a:r>
            <a:endParaRPr lang="en-US" sz="269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и рождение нового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стала лабораторией нового взгляда на человека и природу. Здесь художники и мыслители искали точность, гармонию и опору на античное наследие, превращая искусство в способ познания мира.
</a:t>
            </a:r>
            <a:endParaRPr lang="en-US" sz="152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Рим: древность как источник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 эпоху Возрождения вновь превратился в центр притяжения для мастеров. Папский заказ, монументальные проекты и обращение к древности сделали город пространством крупных художественных открытий.
</a:t>
            </a:r>
            <a:endParaRPr lang="en-US" sz="152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Италии и европейское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 и другие северные центры усилили практическую сторону Возрождения. Здесь развивались архитектура, инженерная мысль и придворная культура, а итальянские мастера повлияли на художественные стандарты всей Европы.
</a:t>
            </a:r>
            <a:endParaRPr lang="en-US" sz="15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объединения и XX века
</a:t>
            </a:r>
            <a:endParaRPr lang="en-US" sz="2406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
</a:t>
            </a:r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Королевства Италия объединило большую часть Апеннинского полуострова под одной властью и стало важнейшим шагом к формированию современного государства.
</a:t>
            </a:r>
            <a:endParaRPr lang="en-US" sz="1499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присоединения Рима город стал политическим центром страны, а завершение объединения укрепило символическое и административное единство Италии.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 и послевоенный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1946 году была провозглашена республика, а в послевоенные десятилетия страна восстановила экономику и вошла в число ведущих государств Европы.
</a:t>
            </a:r>
            <a:endParaRPr lang="en-US" sz="1351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XX века Италия пережила фашистский режим, участие во Второй мировой войне и тяжелые последствия конфликта.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Италии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как 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 — не только столица государства, но и город, где античное наследие продолжает задавать тон исторической памяти, туристическому образу и культурному престижу страны.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находится внутри Рима, но представляет отдельное государство и духовный центр католического мира. Его присутствие усиливает международное значение итальянской столицы.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измерения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светской столицы и религиозного центра показывает, как в Италии переплетаются политика, вера и непрерывность европейской истории.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вехи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ставшие эталоном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Колизей, Санта-Мария-дель-Фьоре и Сикстинская капелла показывают, как Италия научилась превращать архитектуру и живопись в универсальный язык культуры, понятный далеко за ее пределами.
</a:t>
            </a:r>
            <a:endParaRPr lang="en-US" sz="1247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Возрождения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 Винчи, Микеланджело, Рафаэль и Боттичелли изменили представление о человеке, пространстве и красоте, сделав Возрождение поворотным моментом европейского искусства.
</a:t>
            </a:r>
            <a:endParaRPr lang="en-US" sz="1266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художественный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города стали мастерскими новой художественной нормы: перспектива, внимание к анатомии и интерес к античности распространились по всей Европе и повлияли на последующие эпохи.
</a:t>
            </a:r>
            <a:endParaRPr lang="en-US" sz="12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итальянской архитектуры
</a:t>
            </a:r>
            <a:endParaRPr lang="en-US" sz="221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42125" y="12051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Рим создал образ монументальной архитектуры: арки, амфитеатры и инженерная точность сочетались с практичностью и торжественностью общественных пространств.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125" y="2062688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и раннее Новое время города Италии развивали соборы, колокольни и дворцы, подчеркивая роль религии, торговли и городской власти.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42125" y="29203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вернула интерес к гармонии пропорций, куполам и ясной композиции, сделав архитектуру выражением человеческого разума и красоты.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2125" y="37779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придало зданиям движение, контраст и декоративную насыщенность, а в облике городов закрепились площади, фасады и интерьеры, рассчитанные на эмоциональное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 в звуке и кадре
</a:t>
            </a:r>
            <a:endParaRPr lang="en-US" sz="2484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опера связана с именами Верди, Пуччини и Россини. Она сформировала музыкальный язык, в котором драматизм, мелодия и театр объединяются в единое художественное целое.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концертные традиции поддерживают живую связь между классическим наследием и современной сценой. Музыка в Италии остается частью повседневной культурной среды.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кино прославили неореализм, Федерико Феллини и авторские режиссеры, которые сделали национальный опыт понятным зрителям во всем мире.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кино помогают увидеть страну не только через музеи и памятники, но и через эмоции, характеры и современные культурные образы.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связывает страну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Тосканская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итальянский язык сформировался на основе тосканского диалекта и постепенно стал общеязыковой нормой, объединившей страну в культурном и образовательном смысле.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Сицилийский, венецианский и неаполитанский говоры сохраняют яркую региональную окраску. Они напоминают о долгой истории раздробленности и местной самостоятельности.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итальянский язык остается важнейшим символом общенациональной идентичности, хотя местные различия по-прежнему заметны в речи, быту и культурных традициях.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кухни
</a:t>
            </a:r>
            <a:endParaRPr lang="en-US" sz="271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Италии заметно различается по регионам, но везде опирается на сезонность, простые рецепты и уважение к качеству продукта.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итальянская кухня строится на региональных различиях, но объединяется общими принципами: локальные продукты, узнаваемые блюда и высокая роль традиции.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качественная характеристика региональных кулинарных различий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истории итальянских центров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Рим: прошлое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соединяет древность и современную государственность: рядом с форумами и амфитеатрами стоят правительственные здания, а город продолжает быть центром политической и исторической памяти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искусства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Флоренция и Болонья показывают другую Италию — городскую, художественную и образовательную. Здесь особенно ясно видно, как культура формировала престиж и характер регионов.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лица одной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Милан, Неаполь, Сицилия и Тоскана раскрывают деловую, южную, островную и сельскую Италию. Вместе они создают страну, которую нельзя свести к одному образу.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опоры Италии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Италии распределены по нескольким направлениям: от моды и дизайна до промышленного производства и туризма. Это поддерживает экспорт и занятость.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опирается не на одну отрасль, а на набор взаимосвязанных сильных направлений. Особенно заметны дизайн, мода, пищевая промышленность и туризм.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качественная оценка ключевых отраслей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как переплетение эпох и смыслов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убедительно показывает, как античное наследие, искусство Возрождения, региональная самобытность и современная экономика могут существовать вместе и усиливать друг друга, создавая устойчивый культурный авторитет страны.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2026-07-27T04:56:09Z</dcterms:created>
  <dcterms:modified xsi:type="dcterms:W3CDTF">2026-07-27T04:56:09Z</dcterms:modified>
</cp:coreProperties>
</file>