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тела: его роль и разнообразие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тела защищает организм и помогает адаптироваться к среде.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покровов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покрова тела началось в XIX веке как важная часть биологии. Покров защищает организм и меняется в зависимости от условий среды и эволюции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слои кожи человека и их функции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внешний защитный слой
</a:t>
            </a:r>
            <a:pPr algn="ctr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обновляется примерно каждые 28 дней. Он состоит из нескольких слоев клеток, которые препятствуют проникновению микроорганизмов и регулируют водный обмен.
</a:t>
            </a:r>
            <a:endParaRPr lang="en-US" sz="1004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— основа прочности кожи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дерме содержится коллаген, ответственный за эластичность и упругость кожи. Здесь располагаются кровеносные сосуды и нервные окончания, обеспечивающие питание и чувствительность.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жировая клетчатка — утеплитель и запас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барьером от холода и защищает внутренние органы. Этот слой содержит жировые клетки, которые накапливают энергию и сглаживают механические удары.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покрова тела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кожи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от микробов, травм и ультрафиолетовых лучей. Она работает как барьер и предотвращает потерю влаги.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 чувствительность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участвует в терморегуляции, вырабатывает витамин D под солнцем и обладает рецепторами, позволяющими ощущать прикосновения и боль.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кожи и восприятие мира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окончания в коже воспринимают температуру, давление, боль и прикосновения. В пальцах и губах рецепторов особенно много, что усиливает чувствительность.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ощущениям человек быстро реагирует на опасности и комфортные или неудобные условия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покрова тела у разных животных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у рыб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тело рыб и снижает сопротивление воды при плавании, помогая эффективно передвигаться.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теплоизоляцию и необходимы для полёта, создавая аэродинамическую форму тела.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от высыхания и хищников, придавая твёрдость и прочность внешнему слою.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Голая кожа амфибий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дыхании и влагообмене, позволяя амфибиям поглощать кислород через кожу.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покровов у разных животных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виды покрова, характерные для различных групп животных, отражающие их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отражают эволюционные приспособления к окружающей среде и образу жизни животных.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«Покровы тела»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кожи в подростковом возрасте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активность сальных желез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сальные железы начинают работать интенсивнее. Это может вызывать появление угрей и жирности кожи, что требует внимательного ухода и гигиены.
</a:t>
            </a:r>
            <a:endParaRPr lang="en-US" sz="1395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и воспаления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всплески способствуют воспалительным процессам в коже. Правильное питание и соблюдение гигиены помогают снизить риск кожных проблем.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слоев кожи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потовых желез достигает двух миллионов, а площадь кожи взрослого человека — до 2 квадратных метров.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составляет основную часть кожи и обеспечивает её прочность, а эпидермис служит внешним барьером.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атлас анатомии,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волос и ногтей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Волосы защищают кожу головы от ультрафиолета и холода, ресницы оберегают глаза от пыли и инородных частиц.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Ногти охраняют кончики пальцев от травм и помогают выполнять точные движения. Их рост зависит от генетики и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раздражения от кожи к мозгу
</a:t>
            </a:r>
            <a:endParaRPr lang="en-US" sz="2684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нервного сигнала согласно нейробиологии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покрова тела: почему она важна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очищение кожи снижает риск развития воспалений и инфекций, поддерживая её здоровье и нормальное функционирование защитных барьеров.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мытьё рук и смена одежды помогают предотвратить распространение бактерий и загрязнений, особенно в периоды повышенной активности и контактов с окружающей средой.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волосами и ногтями предотвращает накопление грязи и микробов, что особенно важно для поддержания общего уровня гигиены у подростков.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гигиене придаётся в подростковом возрасте из-за гормональных изменений, которые повышают вероятность кожных проблем, таких как акне.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кожные заболевания у подростков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Акне: причины и проявления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Акне — частое кожное заболевание у подростков, связанное с повышенной активностью сальных желез и гормональными изменениями. Появляются воспалённые прыщи и комедоны, требующие своевременного ухода и консультации специалиста.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Экзема: симптомы и уход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Экзема проявляется зудящими красными пятнами и шелушением. Часто возникает на фоне стресса или аллергий. Для предотвращения обострений важно соблюдать гипоаллергенный режим и использовать рекомендованные увлажняющие средства.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инфекции: признаки и профилактика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поражения кожи вызывают покраснение, зуд и шелушение. Распространены в условиях повышенной влажности. Профилактика включает соблюдение личной гигиены и своевременное лечение при первых симптомах.
</a:t>
            </a:r>
            <a:endParaRPr lang="en-US" sz="9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кожи: примеры и причины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кожа теряет влагу, снижается эластичность, появляются пигментные пятна и морщины, что связано с уменьшением производства коллагена и влиянием внешних факторов.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усиливается сальная секреция, кожа становится более чувствительной и склонной к воспалениям, что требует специального деликатного ухода для поддержания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кожи: процесс и скорость восстановления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 повреждении эпидермиса клетки активно делятся, восстанавливая нарушенный слой кожи. Этот процесс обычно занимает от одной до двух недель, в зависимости от глубины повреждения.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Иммунная система активно защищает повреждённую область от микробов, предотвращая воспаления и обеспечивая оптимальные условия для заживления ран и ссадин.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через покров тела: механизмы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сохранения тепла сосуды кожи сужаются — это уменьшает приток крови к поверхности и снижает теплопотери в холодное время.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Данные механизмы поддерживают температуру тела в пределах нормы, обеспечивая стабильную работу внутренних органов и комфорт человека.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Пот выделяется потовыми железами, испаряясь, он охлаждает тело, что помогает справляться с перегревом при высокой температуре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покрова у человека и животных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разнообразие функций покрова тела у различных видов и их адаптацию к среде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 покрова обусловлено эволюционными адаптациями к различным экологическим условиям.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кожу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солнечного излучения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 способно вызывать ожоги на коже, приводить к появлению пигментных пятен и повышать риск преждевременного старения. Необходима защита с помощью солнцезащитных средств.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загрязнений и влажности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способствует попаданию токсинов и аллергенов на кожу, а постоянная высокая влажность создаёт благоприятные условия для грибковых инфекций и раздражений.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ухода за кожей для подростков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гигиена для здоровья кожи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умывание мягкими средствами удаляет излишки жира и загрязнения, предотвращая появление прыщей. Важно избегать агрессивных продуктов, чтобы не повреждать защитный слой кожи.
</a:t>
            </a:r>
            <a:endParaRPr lang="en-US" sz="1127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солнца и увлажнение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солнцезащитных кремов предотвращает вредное воздействие ультрафиолетовых лучей. После умывания кожа нуждается в увлажнении для поддержания эластичности и комфорта.
</a:t>
            </a:r>
            <a:endParaRPr lang="en-US" sz="1143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отказ от вредных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с витаминами и минералами укрепляет кожу изнутри. Отказ от курения и избытка сахара способствует уменьшению воспалений и улучшению общего состояния кожи.
</a:t>
            </a:r>
            <a:endParaRPr lang="en-US" sz="11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покрова тела для здоровья и качества жизни
</a:t>
            </a:r>
            <a:endParaRPr lang="en-US" sz="2745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тела — ключ к защите и нормальному функционированию организма. Знания о строении и уходе помогают поддерживать здоровье и уверенность в себе на всех этапах жизни.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2026-05-09T00:50:07Z</dcterms:created>
  <dcterms:modified xsi:type="dcterms:W3CDTF">2026-05-09T00:50:07Z</dcterms:modified>
</cp:coreProperties>
</file>