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социальной, экономической и государственной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устойчивости страны: люди, экономика и государство.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Безопасность: тема, которая касается каждого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влияет на учебу, здоровье, будущую профессию и качество жизни. Для старшеклассника это не абстрактное понятие, а умение распознавать риски, защищать себя в школе, в интернете и в повседневных ситуациях.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безопасность означает защиту человека от бедности, безработицы, изоляции и недоступности базовых услуг. Она показывает, насколько реально обеспечены учеба, лечение и труд.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оценивают по уровню бедности, безработицы, доступности образования и медицины, обеспеченности жильем и социальной мобильности. Важен и уровень доверия к институтам общества.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безопасность: смысл и основные показатели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государства это не только вопрос законов, но и качества жизни людей. Чем меньше неравенство и шире возможности развития, тем устойчивее общество в целом.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998" y="1572310"/>
            <a:ext cx="4249171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социальной безопасности и их 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показатели помогают увидеть, насколько общество устойчиво и защищено от социальных рисков.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бедность, доступные услуги и умеренное неравенство обычно связаны с более высокой социальной устойчивостью.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ООН, Всемирный банк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Молодежная безработица, семейная бедность, цифровое неравенство и социальное сиротство ослабляют возможности самореализации. Особенно уязвимы подростки и семьи в отдаленных территориях.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такие проблемы не решать, растут преступность, недоверие к государству и отток специалистов. Социальные трудности постепенно превращаются в общенациональные риски.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риски и их последствия для общества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экономические кризисы влияют на безопасность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сопоставлены условные индексы инфляции, реальных доходов, безработицы и спроса.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цены растут быстрее доходов, спрос и производство ослабевают, а безработица и уязвимость общества увеличиваются.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Учебно-иллюстративные данные; для сопоставления можно использовать официальную статистику Росстата и Банка России
</a:t>
            </a:r>
            <a:endParaRPr lang="en-US" sz="10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экономической безопасности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Диверсификация производства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становится устойчивее, когда страна не зависит от одного сектора. Развитие разных отраслей снижает риск остановки роста при внешних потрясениях и колебаниях спроса.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и энергетическая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Надежное снабжение продовольствием, сырьем и энергией защищает население и бизнес от дефицита. Это особенно важно для регионов и критически значимых сфер жизни.
</a:t>
            </a:r>
            <a:endParaRPr lang="en-US" sz="1235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финансовая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Надежные банки, сбалансированный бюджет и предсказуемые доходы поддерживают занятость и инвестиции. Без финансовой устойчивости государству сложнее выполнять социальные обязательства.
</a:t>
            </a:r>
            <a:endParaRPr lang="en-US" sz="1276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независимость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ключевых отраслей и критической инфраструктуры помогает сохранять управление экономикой при ограничениях. Для семей это означает больше устойчивых рабочих мест и меньше ценовых потрясений.
</a:t>
            </a:r>
            <a:endParaRPr lang="en-US" sz="12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экономической безопасности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угрозы воздействуют на экономику и отражаются на жизни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угрозы ослабляют бюджет, тормозят развитие предприятий и сокращают ресурсы для образования, медицины и обороны.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 России, Росстат, Минэкономразвития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экономического кризиса к социальной нестабильности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изменения в экономике передаются в социальную сферу и усиливают напряженность.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безопасность: защита основ государства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охраняет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безопасность обеспечивает защиту конституционного строя, территориальной целостности, правопорядка, обороны и цифровой инфраструктуры. Без этого не могут устойчиво работать ни экономика, ни общественные институты.
</a:t>
            </a:r>
            <a:endParaRPr lang="en-US" sz="1367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угрозы наиболее значимы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угрозы — терроризм, экстремизм, коррупция, информационные атаки и киберугрозы. Они способны дестабилизировать управление, ослабить доверие граждан и нарушить нормальную работу страны.
</a:t>
            </a:r>
            <a:endParaRPr lang="en-US" sz="12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угроз государственной безопасности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Кибер- и информационные риски особенно опасны из-за быстрого распространения и воздействия на общественное мнение.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распределены неравномерно: цифровые и информационные риски требуют постоянного внимания наряду с традиционными угрозами.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«Государственная безопасность»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основы обеспечения безопасности в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 закрепляет основы государственного строя, права и свободы человека, а также обязанность государства защищать граждан и обеспечивать общественный порядок.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 о безопасности, обороне, противодействии терроризму и экстремизму определяют полномочия органов власти и порядок их действий в чрезвычайных и кризисных ситуациях.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национальной безопасности задаёт приоритеты: защита национальных интересов, устойчивое развитие, охрана суверенитета и согласованная работа всех уровней управления.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Законность, разделение полномочий и уважение прав человека делают меры безопасности не произвольными, а правомерными и общественно оправданными.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управления безопасностью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единый цикл: от выявления угроз до корректировки мер на основе результата.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2886" y="1572310"/>
            <a:ext cx="3391394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обеспечения безопасности и их назначение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безопасность достигается сочетанием социальных, правовых, экономических и просветительских мер.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безопасность строится на сочетании профилактики, права и развития человеческого потенциала, а не на одном инструменте.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национальной безопасности РФ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профилактические меры выгоднее кризисного реагирования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работает медленнее, но создаёт устойчивый эффект и снижает вероятность дорогих кризисных потерь.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вложения, которые уменьшают риски заранее: они стабилизируют общество и экономят ресурсы в будущем.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Учебно-иллюстративные данные для сравнения направлений расходов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26" y="533762"/>
            <a:ext cx="386371" cy="3434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50934"/>
            <a:ext cx="386371" cy="3090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 гражданской культуры в безопасности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подросткам понимать личный бюджет, распознавать мошеннические схемы и принимать более осознанные решения в повседневных цифровых и офлайн-ситуациях.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уважение к закону, знание своих прав и обязанностей, а также привычку оценивать последствия поступков до того, как они станут проблемой.
</a:t>
            </a:r>
            <a:endParaRPr lang="en-US" sz="1447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проверять источники, отличать факт от мнения и не поддаваться на манипуляции особенно важно в социальных сетях и мессенджерах.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способность задавать вопросы, сопоставлять сведения и замечать противоречия, что снижает риск доверия к фейкам, дипфейкам и деструктивным идеям.
</a:t>
            </a:r>
            <a:endParaRPr lang="en-US" sz="13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Фальшивое сообщение в один клик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смартфона появляется просьба срочно подтвердить вход в банк или перейти по ссылке. Человек спешит и не замечает подделку, а именно так фишинг получает доступ к данным и деньгам.
</a:t>
            </a:r>
            <a:endParaRPr lang="en-US" sz="995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личные данные становятся уязвимостью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Утечка паролей, номеров телефонов и адресов может затронуть школьников, родителей и учителей. Затем на этих сведениях строятся мошеннические звонки, взлом аккаунтов и попытки социальной инженерии.
</a:t>
            </a:r>
            <a:endParaRPr lang="en-US" sz="833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Дипфейк и дезинформация в сети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Поддельное видео или голосовое сообщение выглядит убедительно, особенно если его быстро распространяют в чатах и новостных каналах. Такая информация влияет на доверие к людям, учреждениям и событиям.
</a:t>
            </a:r>
            <a:endParaRPr lang="en-US" sz="885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цифровые угрозы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устойчивости общества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общество держится не на одном показателе, а на балансе между социальными, правовыми и технологическими условиями.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равномернее развиты ключевые факторы, тем устойчивее общество к кризисам и внешнему давлению.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Учебно-иллюстративная модель для сравнения факторов устойчивости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Превентивность означает выявление угроз заранее, а не ожидание кризиса. Чем раньше замечены риски, тем дешевле и точнее оказываются меры реагирования.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Прозрачное управление, обмен информацией и координация между уровнями власти повышают доверие граждан и позволяют быстрее принимать согласованные решения в сложных ситуациях.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система безопасности сочетает правовые механизмы, социальную поддержку и технологическое развитие, защищая людей, институты и критическую инфраструктуру одновременно.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эффективной системы безопасности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— фундамент развития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Социальная, экономическая и государственная безопасность взаимно усиливают друг друга, а их согласованное развитие создаёт устойчивость, доверие и условия для нормальной жизни каждого человека.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2026-05-21T05:49:28Z</dcterms:created>
  <dcterms:modified xsi:type="dcterms:W3CDTF">2026-05-21T05:49:28Z</dcterms:modified>
</cp:coreProperties>
</file>