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государства Русь: от племенных союзов к раннему государству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IX–X веках Русь выросла из объединения земель: власть, торговля и внешние связи в одном процессе.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славяне до образования государства: историческая основа Руси
</a:t>
            </a:r>
            <a:endParaRPr lang="en-US" sz="3217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IX веку на Восточноевропейской равнине жили союзы восточнославянских племён — поляне, словене, кривичи, древляне, северяне, вятичи. Их хозяйство держалось на пашенном земледелии, ремесле и обмене, а частично — на даннических отношениях. По мере роста населения и неравенства усиливалась потребность в устойчивой власти и защите торговых путей.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раннего государства в Руси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государство опиралось на князя и его окружение, уже имело механизмы вооружённой поддержки власти, а не только обычай племенных старшин. Правитель получал возможность действовать системно.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Существовала практика сбора дани: она превращала экономические отношения в инструмент управления. Одновременно это требовало контроля над территориями и подчинения местных элит.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Опорой становились ключевые города и опорные пункты, где сосредоточивались управление, склады и безопасность. Их роль усиливала связь власти с реальными маршрутами и ресурсами.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власти появился единый центр принятия решений, хотя полная централизация ещё не была достигнута. Русь выходила за рамки племенного союза, создавая более широкий политический порядок.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901" y="1612725"/>
            <a:ext cx="4464599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связывали торговлю, контроль ресурсов и управляемость территории — поэтому их значение для складывания Руси было определяющим.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Руси опиралось на сеть городов: через них княжеская власть получала доступ к торговым потокам и ресурсам, а также к административному управлению.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летописей и археологических исследований городских центров Древней Руси.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формирования Руси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путь «из варяг в греки» и его значение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Днепровский маршрут соединял Балтийское море и Византию и проходил через ключевые центры Руси. По нему шли меха, воск, мёд, а также серебро и оружие. Там, где речной путь был стабильным, княжеская власть могла действовать увереннее.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«дорога власти»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участках между реками приходилось тянуть суда по суше — волоком. Такие отрезки делали маршрут управляемым только при наличии организованной силы и контроля. Поэтому безопасность торговли становилась не абстрактной целью, а условием регулярных доходов.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Волоки как места стратегического решения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приносила не только товары, но и новые навыки, представления о политике и культурные влияния. Через этот коридор поддерживались дипломатические контакты и обмен информацией между центрами. Контроль над путём усиливал способность быстро подчинять соседние земли.
</a:t>
            </a:r>
            <a:endParaRPr lang="en-US" sz="1131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Контакты, которые меняли политику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 родоплеменных форм управления к ранней государственности (цепочка этапов).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княжеская власть
</a:t>
            </a:r>
            <a:endParaRPr lang="en-US" sz="3611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25" y="2087925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838" y="2131725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1363" y="2131721"/>
            <a:ext cx="468000" cy="37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Норманнская и антинорманнская версии происхождения Руси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связывают начало княжеской власти с варягами и их военно-политическим опытом. В этой логике внешние навыки становятся решающим импульсом для формирования управленческой практики.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Норманнская версия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Приверженцы делают акцент на внутренних процессах: хозяйственный рост, усложнение обмена и нарастание потребности в собственной власти. Важнейшим фактором считается социальная эволюция восточных славян.
</a:t>
            </a:r>
            <a:endParaRPr lang="en-US" sz="1145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Антинорманнская версия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наука чаще рассматривает образование Руси как сочетание местной динамики и внешних влияний. Здесь одна причина не объясняет всё: важны и общество, и связи со Средиземноморьем, Скандинавией и соседями.
</a:t>
            </a:r>
            <a:endParaRPr lang="en-US" sz="1145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синтез подходов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правления показывает усложнение управления: от закрепления власти к созданию более устойчивых механизмов сбора ресурсов и идеологического единства.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тенденция: централизация усиливается, когда власть закрепляется в городах, а управление опирается на регулярный сбор дани и международные ориентиры.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правители Руси и укрепление государства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летописных сведений о правителях (IX–X вв.).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 (летописная традиция).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в летописи служит точкой отсчёта политической традиции о начале княжения.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 помещает призвание варягов в 862 году, связывая его с прекращением усобиц; сюжет стал частью ранней политической памяти.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862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и объединение Новгорода с Киевом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Олег захватил Киев, устранив Аскольда и Дира, и сделал его политическим центром Руси.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882 год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шаг рассматривают как важнейшее продвижение к единому раннему государству восточных славян, где власть опиралась на сеть ключевых маршрутов.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раннего государства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северного и южного участков укрепило контроль над торговлей и сборами дани, делая управляемость территории более устойчивой.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контроль путей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800" y="1612725"/>
            <a:ext cx="4192749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княгини Ольги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Погосты и «уроки» сделали сбор дани предсказуемым. За счёт упорядочивания выплат княжеская власть получила более управляемую систему зависимостей, снизив произвол местных сборщиков.
</a:t>
            </a:r>
            <a:pPr algn="l" indent="0" marL="0">
              <a:lnSpc>
                <a:spcPct val="90000"/>
              </a:lnSpc>
              <a:buNone/>
            </a:pPr>
            <a:r>
              <a:rPr lang="en-US" sz="1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Ольги не просто «собирали больше», а выстраивали механизм управления: дань стала нормированной, а власть — более централизованной и контролируемой.
</a:t>
            </a:r>
            <a:endParaRPr lang="en-US" sz="1614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Летописные сведения о реформах Ольги (по «Повести временных лет»).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была постоянным вооружённым окружением князя и ключевой силой, на которую опиралась власть. Внутри неё укреплялась личная верность, дисциплина и готовность действовать по приказу.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дружинники участвовали в советах, управлении и распределении доходов, а младшие выполняли военные и охранные задачи. Так князь получал не только армию, но и управленческий ресурс для контроля земель.
</a:t>
            </a:r>
            <a:endParaRPr lang="en-US" sz="1369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как военная и управленческая опора князя
</a:t>
            </a:r>
            <a:endParaRPr lang="en-US" sz="34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интересы поддерживались тем, что контроль речных и сухопутных направлений позволял стабилизировать доходы и снижать риски для купцов.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доходы от обмена и даней становились системными, объединение земель превращалось в выгодную модель управления, а единый центр получал основания для усиления.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 объединения земель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из летописной традиции и исследований по экономике и коммуникациям Древней Руси; диаграмма условная (не по измеренным долям).
</a:t>
            </a:r>
            <a:endParaRPr lang="en-US" sz="81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 в формировании государства Русь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городов формировалась устойчивее сеть контроля над территориями и коммуникациями. Князю было проще организовывать охрану путей, поддерживать порядок и договариваться с местной элитой.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экономики, города работали как административные центры: там находились дружинные дворы, места сбора дани и связанные с управлением учреждения. Это помогало отделять решение задач от племенных традиций.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концентрировали ремесло, торговлю и военную защиту, поэтому они становились точками, где княжеская власть была видна и ощущалась ежедневно. В них размещались рынки и склады.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постепенное усложнение общества: изменения в хозяйстве, отношениях и управлении.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общинных порядков к ранней государственности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Христианизация Руси и укрепление единства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793650" y="16456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 год — крещение при князе Владимире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стало идеологической опорой княжеской власти. Новая религия усилила авторитет правителя и связала Русь с христианской средой Европы и Византии.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793650" y="26590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церковной организации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Стала укрепляться церковная структура и расширялась роль духовенства в культурной жизни. Это помогало согласовывать нормы и поддерживать общую традицию между землями.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1793650" y="36724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культурной и административной связности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Христианизация способствовала распространению письменности, развитию образования и культурной интеграции. В итоге укреплялось единство политического пространства вокруг княжеского центра.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 Византией закреплялись дипломатическими и торговыми правилами. Взаимодействие подтверждало, что Русь выступала как значимая политическая сила в регионе.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контакты поддерживали обмен опытом мореплавания и военными навыками. Через Балтику усиливались связи торговцев и дружин, что влияло на формирование политической структуры.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Востока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связи приносили товары и расширяли представления о ремесле, налогах и дипломатических практиках. Эти элементы помогали выстраивать более устойчивые модели управления.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Хазарский каганат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степных и прикаспийских центров отражалось на торговых маршрутах и политическом балансе. Это создавало внешние стимулы для укрепления собственной безопасности и контроля путей.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связи Руси в IX–X веках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факторы работали не по очереди: торговля требовала защиты, защита поддерживала сбор доходов, а города закрепляли администрирование и контроль.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государства стало результатом взаимного усиления причин. Поэтому ожидать «одного события» недостаточно: процесс был постепенным и комплексным.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образования государства Русь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по летописной традиции и современным исследованиям; столбики условные, отражают наличие факторов, а не измеренные величины.
</a:t>
            </a:r>
            <a:endParaRPr lang="en-US" sz="8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Русь стало опорой для развития права и письменности, поскольку власть нуждалась в устойчивых правилах управления. Появлялись практики, фиксировавшие договорённости и порядок взаимодействий.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дипломатия стала возможной на более уверенной основе: Русь выступала как целостная сила. Так образование государства превратилось в начало длинной истории восточнославянской государственности.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земель вокруг княжеского центра уменьшало разобщённость племён. За счёт этого формировалась более надёжная система управления, а также общая политическая традиция для разных территорий.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образования Руси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Русь возникло из сочетания внутренних и внешних причин: рост хозяйства, торговли, городов, социальной дифференциации, военной организации и необходимости регулярного сбора дани. Процесс шёл постепенно, и именно он стал фундаментом дальнейшего развития Древнерусского государства.
</a:t>
            </a:r>
            <a:endParaRPr lang="en-US" sz="1635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возникло государство Русь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2026-05-11T14:45:09Z</dcterms:created>
  <dcterms:modified xsi:type="dcterms:W3CDTF">2026-05-11T14:45:09Z</dcterms:modified>
</cp:coreProperties>
</file>