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 деепричастии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деепричастие: значение, вопросы, признаки и правила употребления.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знать деепричастие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делают речь точнее и короче, а также помогают правильно строить предложения. На этом уроке научимся узнавать эту форму, отличать её от глагола и без ошибок ставить запятые.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деепричастие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называет дополнительное действие, которое выполняет тот же предмет или лицо, что и основное действие в предложении.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«Мальчик шёл, напевая песенку» основным действием является «шёл», а добавочным — «напевал», выраженное деепричастием.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смыслу деепричастие всегда связано со сказуемым: оно поясняет, как, когда или при каких условиях совершается действие.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деепричастия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таким формам относятся слова вроде «читая», «рисуя», «слушая»: они помогают увидеть, что действия идут вместе.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совершенного вида отвечает на вопрос «что сделав?» и обозначает действие, завершившееся раньше основного.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несовершенного вида отвечает на вопрос «что делая?» и показывает действие, происходящее одновременно с основным.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совершенного вида: «прочитав», «посмотрев», «услышав». Они показывают последовательность действий в предложении.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35" y="1145300"/>
            <a:ext cx="799722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не путать формы, которые похожи по звучанию, но различаются по роли в предложении.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глагол, деепричастие, причастие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связано с глаголом по смыслу, но не изменяется по родам и числам, поэтому его легко отличить от причастия.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«Понятие о деепричастии»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глагола и наречия в деепричастии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унаследовано от глагола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сохраняет глагольные признаки: вид, возвратность и возможность иметь зависимые слова. Поэтому оно связано с действием, а не с предметом.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сближает деепричастие с наречием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наречие, деепричастие не изменяется по родам, числам и падежам. В предложении оно чаще всего относится к сказуемому и уточняет способ действия.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деепричастие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от глагола перейти к деепричастию и проверить форму.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992" y="1680906"/>
            <a:ext cx="486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8677" y="1653906"/>
            <a:ext cx="486000" cy="48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7968" y="1653906"/>
            <a:ext cx="182250" cy="486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12662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точность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24318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с зависимыми словами образует оборот, который уточняет дополнительное действие и делает высказывание более выразительным.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1346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речи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433003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Обороты легко встретить в рассказах, инструкциях и учебных текстах: «быстро читая книгу», «внимательно слушая учителя», «закончив работу вовремя».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28763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6240419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письменной речи деепричастный оборот обычно выделяется запятыми, потому что он поясняет основную часть предложения и легко отделяется по смыслу.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разных типов деепричастия часто помогают экономить слова и связывать действия без повторов.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деепричастий встречаются чаще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деепричастные обороты, потому что они особенно удобны для связного описания и инструкции; формы двух видов различаются по времени действия.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наблюдение по примерам из текстов для 5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 деепричастиями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деепричастиями частица «не» обычно пишется раздельно: «не читая», «не заметив», «не оглядываясь».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встречается редко и возможно только тогда, когда слово без «не» не употребляется как самостоятельная форма.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правило легко запомнить: деепричастие сохраняет значение действия, поэтому «не» чаще всего остаётся отдельным словом.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при деепричастии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обычно выделяется запятыми, потому что он поясняет основное действие: «Подойдя к окну, он увидел двор».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ставят запятую, если деепричастие входит в устойчивое сочетание или стало частью цельного выражения, где пауза уже не нужна.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Одиночное деепричастие тоже чаще обособляется: «Он, улыбаясь, вошёл в класс». Запятые помогают сразу увидеть границы добавочного действия.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правило: одно действующее лицо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и сказуемое должны относиться к одному и тому же лицу. Если действия выполняют разные участники, возникает смысловая ошибка и предложение звучит неверно.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вопрос: кто совершает основное действие и кто выполняет добавочное. Это особенно важно в письменной речи, где ошибка часто маскируется похожими словами.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924394"/>
            <a:ext cx="3975900" cy="1397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 связаны с смыслом, пунктуацией и написанием формы.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употреблении деепричастий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возникает, когда не проверяют связь деепричастия с главным словом и забывают о правилах обособления и написания не.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русского языка: деепричастие и деепричастный оборот
</a:t>
            </a:r>
            <a:endParaRPr lang="en-US" sz="9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588421"/>
            <a:ext cx="378000" cy="33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588421"/>
            <a:ext cx="378000" cy="33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147" y="3144761"/>
            <a:ext cx="378000" cy="37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047" y="3182561"/>
            <a:ext cx="378000" cy="302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в тексте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повествовании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помогает показать последовательность событий и делает рассказ более живым, когда одно действие плавно переходит в другое без лишних повторов.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описании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добавляют детали движения, жестов и состояния, поэтому читатель лучше представляет, как именно выглядит человек или что он делает.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инструкциях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делают текст короче и точнее: вместо длинного объяснения можно быстро показать порядок действий, не перегружая предложение.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и художественных текстах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встречаются часто, потому что помогают соединять действия в одно предложение и делают речь более выразительной и аккуратной.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деепричастия подсказывает, как связаны два действия во времени и помогает выбрать точное продолжение мысли в предложении.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Одновременность и последовательность действий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Несовершенный вид чаще показывает одновременность, а совершенный — завершённость и предшествование; именно поэтому вопрос и значение нужно проверять вместе.
</a:t>
            </a:r>
            <a:endParaRPr lang="en-US" sz="117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правил о видах деепричастий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показывают, что действие направлено на самого исполнителя: улыбаясь, умываясь, оглянувшись. Это помогает быстрее узнавать их в тексте.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окончания помогают узнать возвратные деепричастия — -сь и -вшись/-шись.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разбора деепричастия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начальную форму, определяют вид и возвратность. Затем проверяют, есть ли у деепричастия зависимые слова, чтобы понять, образует ли оно оборот.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указывают роль в предложении: одиночное деепричастие или часть деепричастного оборота. Это помогает объяснить, почему слово выделяется запятыми.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проверяют смысловую связь с глаголом-сказуемым. Если деепричастие относится не к тому слову, в предложении появляется ошибка, которую нужно исправить.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деепричастие в предложении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анализе формы и её роли в предложении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35" y="1145300"/>
            <a:ext cx="799722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вид деепричастия связан с вопросом, значением и примерами употребления.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деепричастий по виду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виду легко понять, когда происходит действие: одновременно с основным или раньше него; возвратные формы дополнительно указывают на действие, обращённое к самому исполнителю.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о деепричастиях по виду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Деепричастие: кратко о главном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помогает соединять действия, делать речь точнее и выразительнее. Если помнить его вопросы, вид, неизменяемость и правила запятых, можно уверенно находить его в любом предложении.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2026-05-22T16:21:11Z</dcterms:created>
  <dcterms:modified xsi:type="dcterms:W3CDTF">2026-05-22T16:21:11Z</dcterms:modified>
</cp:coreProperties>
</file>