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Параграф 1.3: ключевые идеи алгебры 8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превращается в понятный алгоритм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параграф 1.3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параграф задаёт основу для дальнейшей работы: здесь важно не только увидеть правило, но и понять, когда и как его применять в заданиях.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математические понятия параграфа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и 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помогают записывать неизвестные величины и связи между ними. Важно уметь читать буквенные обозначения, понимать их роль в формуле и не путать с конкретными числами.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и 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материал обычно опирается на свойства действий и правила преобразования выражений. Именно они объясняют, почему можно менять запись, не меняя её математического смысла.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выражения или 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верно решать задачу, нужно распознавать, с чем мы работаем: с выражением, уравнением или тождеством. От этого зависит выбор способа решения и записи ответа.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слова и символов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сопоставлять словесное объяснение с формулой и примером из учебника. Такая связь делает материал понятнее и помогает быстрее ориентироваться в тексте задания.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учебного материала в параграфе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автор подводит к теме и показывает, какой вопрос нужно решить. Это помогает понять, зачем вводится новое правило и с какой целью его изучают.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даётся основное утверждение, определение или формула. На этом этапе особенно важно внимательно читать записи и выделять, что является главным.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теории обычно идёт образец решения. Он показывает порядок действий, помогает увидеть логику переходов и связывает правило с конкретными числами или выражениями.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формулируется основной смысл темы и отмечается, где правило применимо. Такой вывод помогает закрепить материал и подготовиться к самостоятельной работе.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структуре параграфа 1.3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чаще всего состоит параграф 1.3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учебный баланс: сначала объяснение, затем закрепление через примеры. Это помогает не перегружать правило и сразу видеть его применение.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часть занимают объяснение и примеры: именно они формируют понимание и учат применять правило на практике.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028" y="1890721"/>
            <a:ext cx="339525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формулы и примеры, подтверждающие правило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всегда связано с уже известными свойствами чисел, равенствами или преобразованиями выражений. Без такой опоры новая тема остаётся набором формул, а не понятным способом решения.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факт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как связаны величины и какие шаги нужно выполнить. На числовом или буквенном примере видно, что запись работает не сама по себе, а в конкретной задаче.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 действии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пример помогает увидеть порядок действий от первого шага до ответа. Он особенно полезен, потому что показывает не только результат, но и логику рассуждения.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Разобранный образец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текстом и формулами параграфа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чтения, выделения правила и проверки результата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013738"/>
            <a:ext cx="4534800" cy="28075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параграфа 1.3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параграфа и их назначение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 устроен учебный текст и зачем нужна каждая его часть.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ведёт от объяснения к действию: сначала понимание, затем пример, потом вывод.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терминов нужно уверенно читать и писать.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понятий в этом наборе помогает не путать условие задачи, запись формулы и вид математического объекта.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терминов из содержания параграфа 1.3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элементов учебного параграфа 1.3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параграфа помогают понять тему лучше всего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пояснения становятся понятнее, если рядом есть запись решения. Наглядная структура экономит время при повторении и самопроверке.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материал к готовому примеру, тем легче восстановить ход решения и применить правило самостоятельно.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393" y="2669786"/>
            <a:ext cx="2575107" cy="197659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Схемы, таблицы и записи как часть математического объяснения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в каком порядке выполняются действия: от исходного выражения к преобразованию, затем к результату. Такой вид записи уменьшает путаницу и делает ход решения понятным даже при длинных вычислениях.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случаев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удобна, когда нужно сопоставить значения, свойства или несколько вариантов решения. В ней легко заметить различия между строками и быстро найти, где именно меняется условие или ответ.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наглядно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Подписи, стрелки и выделенная строка с ответом показывают, как одно преобразование приводит к следующему. В алгебре это особенно важно, потому что наглядная запись помогает проверить логику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 изучении параграфа
</a:t>
            </a:r>
            <a:endParaRPr lang="en-US" sz="1826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719750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знаках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неверная запись знака меняет смысл выражения и приводит к неправильному ответу. Поэтому важно внимательно проверять каждую строку решения, особенно при переходе от одного действия к другому.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948224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начинают вычисление не с того шага и получают неверный результат. Если не учитывать скобки, степени и правила выполнения действий, пример теряет понятность и точность.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719750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различать термины, которые звучат похоже, но означают разное. Без точного определения легко перепутать формулу, правило или вид выражения и неверно выбрать способ решения.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48224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без 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пример переписан механически, а не разобран по шагам, правило быстро забывается. Тогда ученик помнит ответ, но не может объяснить, почему именно такой результат получился.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после чтения параграфа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 по материалу параграфа 1.3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470045"/>
            <a:ext cx="4813500" cy="25695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необходимо помнить по материалу параграфа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параграфа 1.3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повторить главные элементы параграфа и понять, как каждый из них используется в решении.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задаёт направление, формула фиксирует правило, а пример и вывод показывают, как применять его без 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учебной работы по параграфу 1.3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теорией, примером и задачей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каждый следующий этап опирается на предыдущий: от понимания термина к действию, а затем к проверке результата на практике.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последовательнее проходит работа, тем легче понять правило и избежать пропуска важного шага.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точные формулировки и записи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формулировка помогает отвечать без лишних слов и не терять смысл правила. Если термин назван верно, проще объяснить решение и показать, что материал действительно понят.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важна каждая деталь: знак, скобки, число и буква. Одна неточность может изменить ответ, поэтому аккуратность в тетради напрямую связана с правильностью вычислений.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фразы и записи из учебника позволяют сверить свой ход рассуждения с правилом. Так легче заметить ошибку, исправить её и убедиться, что решение построено верно.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формула становится действием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сначала видит правило в учебнике, а затем применяет его в обычном примере. Сначала нужно аккуратно записать данные, потом выбрать нужное преобразование и только после этого получить ответ. Такой порядок учит не спешить и понимать смысл каждого шага.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выражения по шагам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задании требуется упростить выражение, в другом — подставить значение переменной, а в третьем — проверить результат. Во всех случаях помогает одна и та же привычка: читать условие внимательно и отмечать, где начинается новое действие. Это делает решение понятным.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как проверка понимания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умеет пользоваться правилом из параграфа, он без затруднений переносит его в уравнение или формулу. Тогда решение выглядит не как набор случайных строк, а как логичная последовательность, где каждый переход можно объяснить.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знаний из параграфа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013738"/>
            <a:ext cx="4534800" cy="28075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Параграф 1.3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ключевых идей параграфа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материал целиком и помогает быстро связать определение, правило, пример и вывод в одну систему.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 таблице помогает увидеть, что теория, запись и результат образуют единый учебный блок.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13450"/>
            <a:ext cx="317700" cy="28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748" y="33334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13450"/>
            <a:ext cx="317700" cy="282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параграф 1.3 помогает в следующей теме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основа
</a:t>
            </a:r>
            <a:pPr algn="r" indent="0" marL="0">
              <a:lnSpc>
                <a:spcPct val="9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Параграф закрепляет ключевые понятия и обозначения, без которых сложно читать новые темы. Когда терминология уже знакома, ученик быстрее понимает условие и не теряется в записи.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2944050" y="3861875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задачам
</a:t>
            </a:r>
            <a:pPr algn="ct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Освоенные формулы и способы проверки ответа пригодятся в следующих упражнениях и контрольных работах. Чем точнее выполнен этот параграф, тем увереннее будет работа с новыми заданиями.
</a:t>
            </a:r>
            <a:endParaRPr lang="en-US" sz="978" dirty="0"/>
          </a:p>
        </p:txBody>
      </p:sp>
      <p:sp>
        <p:nvSpPr>
          <p:cNvPr id="13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преобразований
</a:t>
            </a:r>
            <a:pPr algn="l" indent="0" marL="0">
              <a:lnSpc>
                <a:spcPct val="9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формируется привычка переходить от одного шага к другому по правилу, а не наугад. Эта последовательность особенно нужна, когда задания становятся длиннее и сложнее.
</a:t>
            </a:r>
            <a:endParaRPr lang="en-US" sz="10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унести из параграфа 1.3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Параграф 1.3 учит видеть связь между правилом, примером и ответом. Если помнить понятие, формулу и способ применения, решение задач становится понятнее и надёжнее.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2026-05-29T12:38:50Z</dcterms:created>
  <dcterms:modified xsi:type="dcterms:W3CDTF">2026-05-29T12:38:50Z</dcterms:modified>
</cp:coreProperties>
</file>