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растения связаны между собой и почему это важно.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Родственники в царстве Растения: тема и основные вопросы
</a:t>
            </a:r>
            <a:endParaRPr lang="en-US" sz="358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древности разделение растений основывалось на форме и применении. Линней ввёл научные категории, микроскоп открыл клеточную структуру, а ДНК-анализ усилил точность классификации.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родства растений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растения имеют общего предка и похожи внешне, в химическом составе и генах, что подтверждает их близость.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родства проводится по форме цветов и листьев, особенностям жизненных циклов и детальному ДНК-анализу.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растения похожи на разных уровнях — от клеточного строения до внешних признаков, объединённых эволюционной историей.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«родственники» в растительном мире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таксонов для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Таксономия помогает видеть эволюционные связи, выявлять степень близости и различия между растениями, расширяя знания о природе.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категории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ботанике выделяют семейство, род и вид. Например, Розовые включают яблоню и грушу, Злаковые объединяют пшеницу и рожь, что упрощает классификацию.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Таксономия: порядок и связь растений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 уникальность: природа близких растений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 строении листьев и цветов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растения часто имеют схожую форму листьев и подобных цветков, что определяет их семейные черты и похожие способы размножения.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 оттенках и размерах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общее строение, растения различаются цветом и размером цветков, что помогает им приспосабливаться к окружающей среде.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плодов и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могут сильно отличаться, даже у близких видов, по форме и вкусу, отражая адаптацию к различным условиям и способам распространения.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семейства охватывают почти треть всех цветковых растений во всём мире.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 этих семейств говорит о их ecological значимости и разнообразии видов.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отчёт,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распространение крупнейших семейств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56" y="3341593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4712" y="1642900"/>
            <a:ext cx="169838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методы определения генетического родства
</a:t>
            </a:r>
            <a:endParaRPr lang="en-US" sz="2114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Анaлиз ДНК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последовательностей генов позволяет точно установить степень родства растений на молекулярном уровне.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морфологии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дополняют традиционные наблюдения строения растений и помогают выявлять скрытые связи.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Строятся схемы эволюционного развития на основе общих признаков и генетических данных, показывая пути расхождения видов.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828803"/>
            <a:ext cx="3962400" cy="20336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морфологические отличия яблони и кактуса, отражая степень их родства.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Значительные различия указывают на далёкое родство и различные адаптации.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растений, 2022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близких и дальних родственников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дерева принадлежат к семейству Розовые, имеют похожие листья и цветки с пятью лепестками, что свидетельствует о близком происхождении.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и груша: близкие родственники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обоих видов происходит преимущественно насекомыми, что поддерживает их экологические и биологические сходства.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различие — форма и вкус плодов: яблоня даёт округлые яблоки, а груша — вытянутые плоды с характерным вкусом.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— представитель семейства Розовые с цветками и лепестками, предпочитающий умеренный климат и отличающийся строением клеток и способом размножения.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относится к Сосновым и размножается шишками; её листья игольчатые и наполнены смолой, что приспособлено к холодным северным лесам.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и роза: далекие родичи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папоротников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360 миллионов лет назад появились первые папоротниковидные растения, которые сыграли важную роль в формировании лесов древности.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голосеменных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320 миллионов лет назад возникли голосеменные растения с семенами, предки современных хвойных и других групп.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покрытосеменных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покрытосеменных около 145 миллионов лет назад знаменовало новую эру в разнообразии цветковых растений.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находки и древние родственники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установления родственных связей растений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исследований для выявления степени родства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определяет особенности строения растений: кактусы в пустыне развивают толстый мясистый стебель для запасов влаги, тогда как лесные опунции имеют более тонкие органы.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приводит к формированию новых признаков у одинаковых видов, способствуя их видообразованию и уникальности в конкретной среде.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одного рода адаптируются к различным условиям: солёность и температура влияют на структуру корневой системы и листьев.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условия среды способствуют развитию уникальных морфологических и физиологических признаков у близких растений из-за дивергенции.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 обитания в формировании различий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папоротники размножаются с помощью спор, не образуя настоящих семян и цветков, что отличает их от покрытосеменных растений.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показывает общие черты клеточной организации и гены, отвечающие за развитие тканей, что указывает на древнее родство с цветковыми.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мхов и папоротников: далекие родственники цветковых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Отражённая временная шкала показывает последовательное появление групп растений в процессе эволюции.
</a:t>
            </a:r>
            <a:endParaRPr lang="en-US" sz="1273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простейших водорослей к цветковым растениям иллюстрирует усложнение строения и адаптацию к наземным условиям.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Палеоботанические исследования,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эволюционное древо основных групп растений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родства помогает селекционерам создавать новые сорта растений с улучшенными качествами и устойчивостью к болезням.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медицинской ботанике близкородственные растения часто обладают похожими полезными свойствами и применяются в лекарственных препаратах.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экологии определение связей позволяет планировать охрану видов и восстанавливать экосистемы с помощью совместимых растений.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родства растений
</a:t>
            </a:r>
            <a:endParaRPr lang="en-US" sz="229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культурных «семей»: сельскохозяйственные растения
</a:t>
            </a:r>
            <a:endParaRPr lang="en-US" sz="225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Паслёновые: близкие родственники в огороде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томат и баклажан принадлежат к одному семейству. Они имеют похожие цветки, сталкиваются с одинаковыми вредителями и болезнями, что помогает в комплексной защите посевов.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плодов в одном семействе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родство, плоды паслёновых отличаются по форме и вкусу. Это разнообразие используется в пищевой промышленности и сельском хозяйстве для удовлетворения разных потребностей.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растения обеспечивают разнообразие опылителей и плодоядных, поддерживая сложные пищевые сети и экологические связи.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родственных групп улучшает устойчивость экосистем к болезням и климатическим изменениям, способствуя долгосрочному балансу.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соседствуют близкородственные виды, такие как яблоня и груша, что увеличивает биоразнообразие и плотность растительного покрова.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родственники, например ель и берёза, дополняют экосистему, создавая различные микроусловия и привлекая разнообразных животных.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растения — основа экосистем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27617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276172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8943" y="2773858"/>
            <a:ext cx="218400" cy="1941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2388600" cy="17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Экзотические родственники: бамбук и пшеница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67975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растения имеют травянистый тип роста и полый стебель, что типично для семейства Злаковые.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21737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соцветий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Характерным для них является соцветие — метёлка у бамбука и колос у пшеницы, что отражает их эволюционное сходство.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847950" y="2757825"/>
            <a:ext cx="20484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широко используется в строительстве, а пшеница — основа для изготовления продуктов питания, что демонстрирует разные сферы применения.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взаимосвязей между растениями помогает понять эволюцию, сохранить разнообразие и повысить качество сельскохозяйственных культур для будущих поколений.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знания о родстве растений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2026-05-08T15:22:52Z</dcterms:created>
  <dcterms:modified xsi:type="dcterms:W3CDTF">2026-05-08T15:22:52Z</dcterms:modified>
</cp:coreProperties>
</file>