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 русском языке: что это и зачем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приложение делает речь точнее и выразительнее.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приложение важно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смысл предложения, точнее называть предметы и людей, а также правильно ставить знаки препинания. Приложение часто встречается в текстах, которые мы читаем и пишем каждый день.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— это имя существительное, которое поясняет другое существительное и называет предмет по-новому: по роли, профессии, возрасту, качеству или признаку.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связано с определяемым словом по смыслу и отвечает на те же вопросы, что и существительное. Поэтому его легко перепутать с другими членами предложения без внимательного разбора.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быть одиночным словом или сочетанием слов: друг-пятиклассник, котёнок шалун, город-герой. В таких примерах приложение уточняет, кто или что именно имеется в виду.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приложение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приложение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главным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обычно стоит рядом с определяемым словом и образует с ним одно смысловое целое. Например: девочка-читательница, собака Жучка, брат-отличник.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становится заметной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такая связь хорошо видна, если отдельно выделить поясняющее слово. Тогда сразу понятно, какое слово называет предмет, а какое уточняет его значение.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приложения и посмотрим, как они проявляются в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приложение добавляет к слову уточняющее название и делает сообщение более точным.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приложение: основные признаки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школьным примерам из темы «Приложение».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 школьным примерам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приложение в 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6506" y="4148197"/>
            <a:ext cx="169650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выражается приложение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называть роль или профессию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приложение нередко показывает профессию, занятие или роль человека: врач Анна Сергеевна, мальчик-умелец, девочка-художница.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—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приложение выражено существительным в том же падеже, что и определяемое слово. Так строятся сочетания вроде «река Волга» или «книга-учебник».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даёт прозвище или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может передавать прозвище, возраст или характеристику предмета: котёнок Мурзик, друг-герой, брат-старшеклассник. Оно делает образ более конкретным.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 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встречаются сочетания с географическими названиями и собственными именами: город Казань, озеро Байкал, река Дон. Здесь приложение помогает точно назвать объект.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особенно заметны в текстах, где важно точно назвать объект, человека или место.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приложение помогает уточнить имя, название или географический объект, поэтому оно особенно полезно в описательных текстах.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приложения встречаются чаще всего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выборка примеров из темы «Приложение».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и определение: в чём разница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предмета: весёлый, красный, высокий. Оно отвечает на вопрос «какой?» и чаще всего выражается прилагательным.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не описывает признак напрямую, а даёт предмету другое имя или пояснение: мальчик-весельчак, платье-сарафан, город Москва.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члена предложения уточняют смысл, но делают это по-разному: определение показывает качество, а приложение — название, роль или особенность.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их, нужно смотреть не только на форму слова, но и на смысл связи между словами в предложении.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по окружающему миру часто встречаются точные названия объектов: озеро Байкал, гора Эльбрус, река Дон. Такие сочетания помогают сразу понять, о каком месте идёт речь. В тексте они выглядят как спокойные, привычные обозначения, но работают очень точно.
</a:t>
            </a:r>
            <a:endParaRPr lang="en-US" sz="83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о природе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о личности, приложение может назвать профессию, звание или роль: поэт Пушкин, учитель Иван Сергеевич, врач Петрова. Читатель сразу получает больше информации, не перечитывая предложение дважды. Это делает текст компактным и ясным.
</a:t>
            </a:r>
            <a:endParaRPr lang="en-US" sz="82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человеке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энциклопедиях и статьях часто встречаются сочетания вроде птица-синица, гриб-боровик, журнал «Мурзилка». В таких примерах приложение помогает отличить один предмет от другого и делает текст более точным. Именно поэтому его удобно искать в учебных материалах.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о предметах и животных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 учебных текстах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приложение пишется: через дефис или без него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 значения сочетания и того, насколько тесно связаны слова между собой.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образуют единое наименование, написание определяется смыслом: дефис нужен не всегда, а только в определённых сочетаниях.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русского языка о приложении и написании приложений.
</a:t>
            </a:r>
            <a:endParaRPr lang="en-US" sz="904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определения обособления приложения по смыслу и месту в 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выделяется запятыми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 зависят от строения сочетания и его роли в предложении, поэтому важно смотреть не только на форму, но и на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запятая и отсутствие знака; дефис нужен в сложных сочетаниях, а тире — реже и в особых случаях.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связаны с приложением
</a:t>
            </a:r>
            <a:endParaRPr lang="en-US" sz="227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о приложении; учебные примеры русского языка.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приложения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признаком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Приложением считают любое слово, которое описывает предмет, хотя прилагательное только называет признак, а приложение даёт предмету другое имя или пояснение.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после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приложение стоит после собственного имени: кот Барсик, город Самара. Из-за привычки искать его только перед главным словом такую конструкцию легко пропустить.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за другой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можно ошибочно назвать подлежащим или дополнением. Проверка смысла помогает увидеть, что оно не отвечает за действие, а только уточняет существительное.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члена предложения похожи тем, что уточняют смысл, но у каждого своя роль и свои способы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эти члены, нужно смотреть на значение: название, признак или объект действия, а не только на соседние слова.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приложение, определение, дополнение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школьной грамматики о второстепенных членах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 именах, названиях и географических объектах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географических названиях приложение часто помогает точно назвать объект: город Москва, река Нева, озеро Байкал. Такие сочетания встречаются в текстах по географии, истории и литературе.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книг, журналов и других объектов приложение уточняет собственное имя: журнал «Мурзилка», книга-словарь, птица-синица. Оно делает наименование более точным и узнаваемым.
</a:t>
            </a:r>
            <a:endParaRPr lang="en-US" sz="1462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людях приложение может обозначать профессию, звание или роль: учитель Иван Сергеевич, космонавт Гагарин, врач Петрова. Так автор сразу сообщает важную информацию о человеке.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сужает общее значение слова и помогает сразу понять, о каком предмете или человеке идёт речь: не просто птица, а птица-синица; не просто брат, а брат-старшеклассник.
</a:t>
            </a:r>
            <a:endParaRPr lang="en-US" sz="1231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приложение помогает делать речь точнее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делает высказывание конкретнее и живее. В учебных и художественных текстах приложение помогает избежать расплывчатости и лучше представить описываемый объект.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распознавания приложения полезно проверять не один признак, а сразу несколько: значение, форму, место в предложении и знаки препинания.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приложение узнаётся по совокупности признаков, а не по отдельному слову или одному знаку.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приложении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русского языка о приложении.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предложением, где есть приложение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существительное, которое нуждается в пояснении, и ищут рядом слово или сочетание, добавляющее к нему новое название.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главное слово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выясняют, поясняет ли это слово предмет, лицо или название, и можно ли считать его приложением, а не другим членом предложения.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смысл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нужен ли дефис, запятые или знаки не требуются. Здесь помогают школьные примеры: друг-рыболов, котёнок Мурзик, брат-пятиклассник.
</a:t>
            </a:r>
            <a:endParaRPr lang="en-US" sz="1042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Посмотреть на написание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самопроверки сравнивают предложение с моделью: Москва, столица России; так легче увидеть приложение и понять, как оно оформляется на письме.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с примером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Приложение: коротко и по делу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назвать предмет или человека точнее, поэтому его важно уметь находить в тексте. Если понимать смысл, форму и знаки препинания, ошибки становятся редкими.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2026-05-22T18:41:05Z</dcterms:created>
  <dcterms:modified xsi:type="dcterms:W3CDTF">2026-05-22T18:41:05Z</dcterms:modified>
</cp:coreProperties>
</file>