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адронный коллайдер: зачем он нужен на уроке естествознания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ЦЕРН и БАК объясняют, как устроена материя, откуда берётся масса и что было в ранней Вселенной.
</a:t>
            </a:r>
            <a:endParaRPr lang="en-US" sz="2894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БАК важна для курса естествознания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 связывает физику, химию, математику и информатику: проект одобрили в 1994 году, первые пучки прошли в 2008-м. Он даёт энергии, недостижимые в обычных лабораториях, чтобы проверять фундаментальные законы.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7391" y="2057985"/>
            <a:ext cx="318158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и как устроен комплекс CERN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Сверхпроводящие магниты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кольце установлено 1232 сверхпроводящих дипольных магнита. Они направляют пучки частиц по кругу, удерживая траектории на нужной высоте и в нужном масштабе.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ускорителя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БАК находится примерно на глубине 100 метров. Такое решение помогает защитить оборудование и создать стабильные условия для работы сложной установки и детекторов.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Магниты функционируют при температуре 1,9 K, что соответствует значениям около 1,9 градуса выше абсолютного нуля. Это нужно для сверхпроводимости.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точки столкновений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комплексе работают четыре основные точки столкновений: ATLAS, CMS, ALICE и LHCb. Каждая группа создаёт свой набор детекторов под конкретные научные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Кольцевой тоннель и криомагниты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Ускорительное кольцо проходит в тоннеле: он скрывает инфраструктуру, а рядом размещены ряды криомагнитов. По нему пучок протонов делает полный оборот за доли миллисекунды, поэтому синхронизация критична.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удержания пучков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комплекса сопоставим с крупным городским проектом, но управление требует микроскопической точности. Любое смещение мешает удерживать частицы в узком пучке и ухудшает качество эксперимента.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инженерии: тоннель, магниты и детекторы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энергии столкновений по этапам работы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энергии расширяет спектр возможных реакций: редкие процессы становятся доступнее, а сигналы от потенциально новой физики легче выделять на фоне.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этапам показывают прямую связь модернизаций с ростом энергии и, следовательно, с расширением возможностей поиска. Чем выше энергия, тем богаче «словарь» наблюдаемых реакций.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CERN (периоды работы, заявленные энергии для столкновений).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пучки и почему частицы сталкиваются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БАК навстречу друг другу движутся два пучка протонов или тяжёлых ионов. Их траектории специально выстраиваются так, чтобы вероятность столкновения в нужных точках была максимальной.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не идут непрерывной «чередой»: частицы проходят тысячи заранее настроенных точек взаимодействия. Это повышает контроль над условиями эксперимента и помогает сравнивать события.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соударениях рождаются новые частицы, которые затем фиксируют детекторы. От них приходит информация по миллионам каналов, а физики восстанавливают картину события по следам.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частицы от источника до результата измерений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протонов и дальнейшие стадии ускорения в цепочке приборов БАК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ATLAS и CMS предназначены для поиска новых частиц и точного измерения свойств уже известных. Они работают как «универсальные сборщики» данных о результатах столкновений.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детектора измеряют импульс, энергию и траектории частиц. Это позволяет физикам по следам восстановить, какие процессы произошли и в каком масштабе по энергиям.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системы включают кремниевые трекеры, электромагнитные и адронные калориметры, а также мюонные камеры. Совместная работа модулей повышает надёжность измерений.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Установки функционируют почти непрерывно и собирают огромные объёмы данных. Это важно, потому что многие интересные эффекты проявляются редко и требуют статистики.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ATLAS и CMS: универсальные детекторы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ALICE изучает кварк-глюонную плазму — состояние вещества, которое существовало в первые мгновения после Большого взрыва. Для этого важно рассматривать столкновения тяжёлых ионов и детально анализировать продукты распада.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LHCb исследует нарушение CP-симметрии и редкие распады частиц, содержащих b-кварк. Такой фокус помогает проверять, как ведут себя материя и антиматерия, и искать небольшие отклонения от ожиданий.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ALICE и LHCb: специализированные эксперименты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373" y="1935209"/>
            <a:ext cx="462987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эксперименты БАК и их цели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крупных эксперимента используют разные «оптики» измерений, чтобы отвечать на разные вопросы фундаментальной физики.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детекторы дополняют друг друга: универсальные установки ищут и измеряют, а специализированные углубляются в редкие процессы и состояние вещества при экстремальных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CERN.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Светимость и число зарегистрированных столкновений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светимости ускоритель даёт больше «полезных» столкновений за секунду, поэтому статистика редких процессов становится заметной и пригодной для проверки гипотез.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этапов показывает: ключевое условие успеха поиска редких эффектов — не только энергия, но и накопленная светимость за длительное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публикаций CERN о работе LHC; значения на слайде даны как относительный индекс для наглядного сравнения периодов.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125 ГэВ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массе порядка 125 ГэВ наблюдаемая в ATLAS и CMS сигнатура согласовалась с механизмом Хиггса.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CERN, пресс-релиз/объявление ATLAS и CMS о наблюдении новой частицы (4 июля 2012 года).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июля 2012 года ATLAS и CMS объявили об обнаружении новой частицы с массой около 125 ГэВ, подтвердив существование механизма, придающего элементарным частицам массу.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2012 года: расширение проверок на новых каналах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развиваются анализы по возможным дополнительным частицам и сценариям, включая идеи суперсимметрии и эффекты «дополнительного» пространства, но с ужесточением статистических требований.
</a:t>
            </a:r>
            <a:endParaRPr lang="en-US" sz="1193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2022–н.в. (Run 3): рост точности и охвата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Run 3 усиливается накопление данных, что повышает чувствительность к слабым сигналам, связанным с редкими процессами и потенциальными следами тёмной материи.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2015–2018 (Run 2): поиск редких проявлений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фокус — точные проверки предсказаний Стандартной модели в редких распадах и чувствительных угловых распределениях, чтобы найти отклонения, которые могли бы указывать на новую физику.
</a:t>
            </a:r>
            <a:endParaRPr lang="en-US" sz="1193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ещё ищет БАК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результаты БАК в нескольких направлениях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массы Хиггса и проверки Стандартной модели, детекторы собирают данные, по которым восстанавливают поведение кварков и глюонов при экстремальных энергиях столкновений.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Трёхблочная структура подчёркивает: успехи коллайдера опираются на разные типы сигналов, а не на один «конечный ответ».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CERN; диаграмма отражает структуру направлений исследований по публикациям экспериментов ATLAS, CMS, ALICE и LHCb (значения — относительные для визуального сравнения).
</a:t>
            </a:r>
            <a:endParaRPr lang="en-US" sz="913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Сверхпроводящие магниты БАК должны работать при сверхнизких температурах, поэтому используется жидкий гелий и сложная криогенная инфраструктура для устойчивости и повторяемости работы.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отдельных элементов может нарушить удержание частиц в пучке, из‑за чего важно быстро обнаруживать неполадки и переводить систему в безопасный режим, предотвращая повреждения.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Многоуровневый контроль отслеживает состояние магнитов, параметры пучков и энергоснабжение, а система защиты помогает согласованно управлять рисками ещё до возникновения аварийных ситуаций.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трудности и безопасность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вехи: запуск, набор энергии в первые периоды, длительная модернизация и переход к Run 3 — чтобы коллайдер становился мощнее поэтапно.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запусков и модернизаций показывает: рост возможностей достигается циклически — сочетанием инженерных обновлений и последующих периодов набора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CERN Run Reports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и модернизации БАК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столкновения рождается научный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данных в эксперименте: от срабатывания триггера до публикации сравнения с теорией.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проекте участвуют тысячи специалистов — физики, инженеры, программисты и аналитики данных — из более чем 100 стран. Такой масштаб делает сотрудничество не «дополнением», а частью самой науки.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CERN, схемы детекторов и команды разных групп показывают распределение задач: одни отвечают за аппаратуру, другие — за обработку и интерпретацию сигналов, третьи — за развитие вычислений и инфраструктуры.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 как пример международного научного сотрудничества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326" y="2057985"/>
            <a:ext cx="445422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7862" y="2057985"/>
            <a:ext cx="445422" cy="50905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1050" y="2057985"/>
            <a:ext cx="445422" cy="50905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4038" y="2105694"/>
            <a:ext cx="517045" cy="41363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подходы к детекторам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 заставляют совершенствовать датчики, электронику и методы калибровки. Технологии детектирования, отрабатываемые на LHC, затем находят применение в других областях исследований.
</a:t>
            </a:r>
            <a:endParaRPr lang="en-US" sz="987" dirty="0"/>
          </a:p>
        </p:txBody>
      </p:sp>
      <p:sp>
        <p:nvSpPr>
          <p:cNvPr id="13" name="Text 1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природы на пределе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элементарных частиц и условия ранней Вселенной требуют экспериментов высокого уровня. БАК даёт способ проверять фундаментальные идеи, а не ограничиваться косвенными аргументами из моделей.
</a:t>
            </a:r>
            <a:endParaRPr lang="en-US" sz="914" dirty="0"/>
          </a:p>
        </p:txBody>
      </p:sp>
      <p:sp>
        <p:nvSpPr>
          <p:cNvPr id="14" name="Text 2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Сверхпроводимость и инженерные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магнитов в режиме сверхпроводимости стимулирует развитие криогенных систем, материалов и контроля над стабильностью. Эти компетенции важны и для будущих ускорителей, и для энергетики.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больших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миллионов событий требуют надёжных методов отбора, реконструкции и анализа. В результате развиваются алгоритмы и практики работы с данными, пригодные для задач в науке и индустрии.
</a:t>
            </a:r>
            <a:endParaRPr lang="en-US" sz="987" dirty="0"/>
          </a:p>
        </p:txBody>
      </p:sp>
      <p:sp>
        <p:nvSpPr>
          <p:cNvPr id="16" name="Text 4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Распределённые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данных поддерживаются распределённой вычислительной инфраструктурой. Такой подход помогает хранить, пересылать и считать большие массивы результатов, повышая скорость научных проверок.
</a:t>
            </a:r>
            <a:endParaRPr lang="en-US" sz="996" dirty="0"/>
          </a:p>
        </p:txBody>
      </p:sp>
      <p:sp>
        <p:nvSpPr>
          <p:cNvPr id="17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БАК важен для будущего науки и технологий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Большом адронном коллайдере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адронный коллайдер — это инструмент проверки фундаментальных законов и источник новых измерений. Он подтвердил механизм Хиггса, расширяет понимание горячей плотной материи и открывает путь к следующему этапу поиска.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2026-05-14T08:09:44Z</dcterms:created>
  <dcterms:modified xsi:type="dcterms:W3CDTF">2026-05-14T08:09:44Z</dcterms:modified>
</cp:coreProperties>
</file>