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строение и морской транспорт Калининградской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00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региона определяет берег, глубины и работу портов Балтики.
</a:t>
            </a:r>
            <a:endParaRPr lang="en-US" sz="300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берег и порты рядом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стоит на берегу Балтийского моря, где суша, заливы и порты связаны между собой. От строения берегов и дна зависят глубины, устойчивость причалов и безопасность судоходства.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область и что видно на карте
</a:t>
            </a:r>
            <a:endParaRPr lang="en-US" sz="2972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расположена между Польшей и Литвой и имеет выход к Балтийскому морю. Такое положение делает её важным морским регионом России.
</a:t>
            </a:r>
            <a:endParaRPr lang="en-US" sz="1283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как 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Куршский и Калининградский заливы создают защищённые акватории, где волны слабее, чем в открытом море. Это важно для стоянки судов и работы портов.
</a:t>
            </a:r>
            <a:endParaRPr lang="en-US" sz="1254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Калининград, Балтийск и Светлый — города, где морская деятельность особенно заметна. Через них идут грузы, пассажирские перевозки и обслуживание портовой инфраструктуры.
</a:t>
            </a:r>
            <a:endParaRPr lang="en-US" sz="125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области включает косы, песчаные берега и портовые территории. Здесь природные формы рельефа напрямую связаны с морским транспортом и хозяйством региона.
</a:t>
            </a:r>
            <a:endParaRPr lang="en-US" sz="12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рельефа: ровная суша и подвижный берег
</a:t>
            </a:r>
            <a:endParaRPr lang="en-US" sz="2610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низины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Низменные участки у моря и вблизи заливов требуют осторожного использования. Они могут подтопляться, а подвижный песок и вода делают берег менее устойчивым.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Песчаный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много песчаных участков, дюн и кос. Эти формы легко перемещаются, поэтому береговая линия здесь особенно чувствительна к штормам и течениям.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равнина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Калининградской области в основном низкая и ровная. Из-за отсутствия высоких гор ветер и вода свободно воздействуют на поверхность, постепенно меняя её очертания.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море, коса и заливы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сравнительно неглубокое, поэтому его береговая зона быстро реагирует на ветер и волны. Даже при спокойной погоде вода переносит песок и постепенно меняет очертания берега.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 — длинная песчаная полоса, которая отделяет море от Куршского залива. Она защищает внутреннюю акваторию, но сама постоянно подвергается воздействию ветра и волн.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и 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служат более спокойными акваториями для судов и портов. Здесь легче организовать стоянку, разгрузку и подход к берегу, чем в открытой морской зоне.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породы скрыты под поверхностью
</a:t>
            </a:r>
            <a:endParaRPr lang="en-US" sz="3171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верхние слои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обычно состоит из молодых песков и глин. Эти породы мягче и легче изменяются под действием воды, ветра и строительных работ на берегу.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плотные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залегают более плотные песчаники и древние отложения. Они образовались раньше и лучше сохраняют следы далёких природных условий, чем поверхностные слои.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слои могут лежать неравномерно, потому что территория долго менялась. На её строение влияли море, ледники, осадки и последующее поднятие суши.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породах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сочетанию пород геологи восстанавливают прошлое региона. Каждый слой помогает понять, где раньше была вода, где отступал лед и как формировалась суша.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и возраст пород: простая картина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берег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Пески и глины показывают, что часть территории долго формировалась у воды и на суше. Эти мягкие отложения легко перемещаются, поэтому берег здесь остаётся изменчивым.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древнего моря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морские породы говорят о том, что на месте области раньше находилось море. Такие слои хранят более плотные и старые геологические свидетельства.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ледника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отложения напоминают о холодном периоде, когда на рельеф сильно влияли лёд и талые воды. Именно тогда появились многие низины и особенности поверхности.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истории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пласты похожи на страницу за страницей. Если читать их последовательно, можно понять, как территория менялась от моря к суше и обратно.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процессы меняют территорию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перенос осадков и движения земной поверхности постепенно меняют береговую линию.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и меняется береговая линия
</a:t>
            </a:r>
            <a:endParaRPr lang="en-US" sz="2972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песка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течения непрерывно переносят песок вдоль берега. Из-за этого одни участки нарастают, а другие постепенно теряют материал и отступают.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состав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берега меняют форму быстрее, чем глинистые. После штормов они могут стать уже и ниже, а в спокойное время снова накапливают осадки.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Непостоянная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берега не остаётся одинаковой даже на одном и том же месте. Её положение зависит от погоды, силы волн и количества принесённого материала.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берега и морского дна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суши к воде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берег в разрезе, видно, как суша плавно переходит в пляж, а затем в подводный склон. Именно на этом участке волны и течения постоянно перераспределяют песок и ил, меняя глубины у берега.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рельеф дна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дно не бывает одинаковым по всей линии берега. Где-то оно более пологое, где-то заметно глубже, а мягкие отложения легко смещаются. Поэтому профиль дна помогает объяснить, почему судам нужны точные карты и контроль фарватеров.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берег меняется со временем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Намыв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спокойную погоду течение и ветер переносят осадки обратно к берегу. Песок постепенно накапливается, и линия суши может немного продвигаться в море.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один и тот же участок берега меняет форму несколько раз. Поэтому на косах и пляжах особенно заметны сезонные и многолетние изменения.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Штормовой размыв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волн и штормового ветра вода уносит часть песка и глины. Берег становится ниже и уже, особенно на открытых участках кос и пляжей.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для судоходства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дна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тоже важен: рядом с ровными участками встречаются ямы, бугры и склоны. Такие неровности требуют точных карт и постоянного контроля.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определяет, сможет ли судно пройти безопасно. Если дно слишком мелкое, крупные корабли рискуют сесть на мель или пройти только по заранее отмеченному пути.
</a:t>
            </a:r>
            <a:endParaRPr lang="en-US" sz="1223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дно, тем надёжнее можно строить портовые сооружения. Поэтому инженеры заранее изучают участок, чтобы выбрать безопасное место для работ.
</a:t>
            </a:r>
            <a:endParaRPr lang="en-US" sz="1223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грунта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грунт, например ил и рыхлый песок, легко смещается под действием воды и винтов судов. Это влияет на устойчивость якорей, опор и причалов.
</a:t>
            </a:r>
            <a:endParaRPr lang="en-US" sz="12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мелководья к безопасному проходу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изменение глубин приводит к работам на дне и поддержанию безопасного пути для судов.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Основание, от которого зависит порт
</a:t>
            </a:r>
            <a:endParaRPr lang="en-US" sz="2972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Причалы и пирсы должны опираться на плотное и устойчивое основание. Если грунт рыхлый, конструкция может проседать или смещаться, поэтому перед строительством проводят тщательное изучение дна.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 ил подвержены перемещению, особенно при волнах и течениях. Из-за этого инженеры усиливают берег, применяют сваи и другие меры, чтобы сооружение служило дольше.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грунта влияет не только на строительство, но и на ремонт. Чем сильнее меняется дно, тем чаще нужно проверять сооружения и устранять повреждения.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31" y="32848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помощники навигации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и осадка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Капитаны постоянно учитывают глубины, потому что мелководные участки опасны для крупного судна. Перед заходом в порт изучают карты и выбирают путь, где запас под килем достаточен.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курс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течение могут отклонять судно от курса, особенно на открытых участках моря. Поэтому движение корректируют заранее, а не только в конце маршрута.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знаки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Буи, створы и огни помогают удерживаться в пределах фарватера. Эти знаки показывают безопасное направление и предупреждают о поворотах, мелях и опасных местах.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условия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 и плохая видимость усложняют движение, даже если глубина достаточна. В таких условиях особенно важны наблюдение, связь и точное соблюдение морских правил.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которые работают на регион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400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Калининградский порт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Калининград — главный узел, через который проходит значительная часть грузов области. Он связывает регион с внутренними перевозками и внешними морскими направлениями.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5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 важен как морские ворота на открытое Балтийское море. Здесь особенно заметна роль глубин, фарватеров и защищённых подходов к акватории.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9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 терминалы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 портовые терминалы рядом с ним поддерживают переработку и перевалку грузов. Вместе они образуют систему, которая обслуживает региональную экономику и связь с соседними странами.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Грузы и суда Балтийского моря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грузы
</a:t>
            </a:r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перевозят контейнеры с разными товарами, а также сырьё и готовую продукцию. Такой способ удобен для больших партий и дальних маршрутов.
</a:t>
            </a:r>
            <a:endParaRPr lang="en-US" sz="1271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грузы
</a:t>
            </a:r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регулярно идут топливо, строительные материалы, металлы и продукты. Эти грузы нужны и для работы предприятий, и для снабжения жителей области.
</a:t>
            </a:r>
            <a:endParaRPr lang="en-US" sz="1256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соединяют порт, залив и открытое Балтийское море. Отсюда грузы уходят дальше, а область получает связь с внешними направлениями.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суда
</a:t>
            </a:r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выполняют грузовые суда, паромы и вспомогательные суда. Каждый тип имеет свою задачу: доставку, обслуживание маршрута или помощь в порту.
</a:t>
            </a:r>
            <a:endParaRPr lang="en-US" sz="12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порта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условия напрямую влияют на морской транспорт: чем мягче грунт и мельче вода, тем больше работ нужно для безопасной и устойчивой работы порта.
</a:t>
            </a:r>
            <a:pPr algn="l" indent="0" marL="0">
              <a:lnSpc>
                <a:spcPct val="150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менее устойчивы берег и дно, тем больше затрат требуется на защиту, обслуживание и поддержание судоходства.
</a:t>
            </a:r>
            <a:pPr algn="l" indent="0" marL="0">
              <a:lnSpc>
                <a:spcPct val="150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«Геологическое строение и морской транспорт Калининградской области»
</a:t>
            </a:r>
            <a:endParaRPr lang="en-US" sz="10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природу и безопасность
</a:t>
            </a:r>
            <a:endParaRPr lang="en-US" sz="3367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потоков
</a:t>
            </a:r>
            <a:pPr algn="l" indent="0" marL="0">
              <a:lnSpc>
                <a:spcPct val="100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укрепление берегов меняют движение воды и песка. Если не учитывать эти изменения, берег может размываться сильнее или, наоборот, нарастать в другом месте.
</a:t>
            </a:r>
            <a:endParaRPr lang="en-US" sz="1135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у берега и в воде могут повышать мутность. Из-за этого растениям и животным труднее получать свет и кислород, поэтому такие работы стараются планировать осторожно.
</a:t>
            </a:r>
            <a:endParaRPr lang="en-US" sz="1223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глубин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глубин особенно важен в районах фарватеров и портов. Регулярные измерения позволяют вовремя заметить изменения дна и скорректировать движение судов.
</a:t>
            </a:r>
            <a:endParaRPr lang="en-US" sz="1198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судов используют карты, знаки и постоянное наблюдение за погодой. Это помогает вовремя заметить опасность и не выйти на мелководье или в шторм.
</a:t>
            </a:r>
            <a:endParaRPr lang="en-US" sz="12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и море: одна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Калининградской области определяет всё: форму берега, глубины, грунты и работу портов. Поэтому морской транспорт здесь зависит от природы не меньше, чем от техники и людей.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2026-07-27T00:38:08Z</dcterms:created>
  <dcterms:modified xsi:type="dcterms:W3CDTF">2026-07-27T00:38:08Z</dcterms:modified>
</cp:coreProperties>
</file>