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как система взаимосвязанных комплексов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урожая — через связанные этапы 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растениеводство нужно хозяйству
</a:t>
            </a:r>
            <a:endParaRPr lang="en-US" sz="2527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обеспечивает людей продуктами питания, кормом для животных и сырьём для переработки. Его результат зависит от природы, труда, техники и точного соблюдения сроков на каждом этапе.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почвы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Боронование и выравнивание поля помогают сохранить влагу и подготовить ровное ложе для семян. Это снижает число пропусков и облегчает дальнейший уход за посевами.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удобрений пополняет запас питательных веществ, которые растения будут использовать в росте. Без этого урожайность часто оказывается ниже даже на хорошей земле.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будущего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Подготовленный участок меньше зарастает сорняками и лучше принимает семена. Поэтому именно этот этап во многом определяет, насколько успешно начнётся сезон.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и вспашка делают почву более воздушной и влагопроницаемой. В таких условиях корни легче развиваются, а семена быстрее дают дружные всходы.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Посев и посадка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густота
</a:t>
            </a:r>
            <a:pPr algn="l" indent="0" marL="0">
              <a:lnSpc>
                <a:spcPct val="100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высева помогает получить нужную густоту растений без лишней тесноты. Если семян слишком мало, остаются пустые места; если слишком много, посевы слабеют.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заделки влияет на скорость появления всходов. Слишком мелко — семена пересыхают, слишком глубоко — им не хватает сил пробиться к свету.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культур используют семена, клубни или рассаду. Такой выбор позволяет учитывать особенности растений и получать более ровный и устойчивый урожай.
</a:t>
            </a:r>
            <a:endParaRPr lang="en-US" sz="131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Равномерные всходы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посев облегчает уход, уборку и подсчёт урожая. Чем точнее выполнена работа, тем меньше потерь на следующем этапе.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Уход за посевами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7886700" y="4482077"/>
            <a:ext cx="875071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35600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особенно важен в сухую погоду, когда растения быстро теряют влагу. Достаточное увлажнение помогает листьям и стеблям нормально развиваться.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80380" y="1453375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улучшает доступ воздуха к корням и разрушает почвенную корку. После него вода меньше испаряется, а растения легче получают питание.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3473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сорняков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Прополка убирает сорняки, которые отбирают у культур свет, воду и полезные вещества. Чем раньше удалены сорные растения, тем меньше их вред.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3409" y="3360450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Подкормка и защита от вредителей поддерживают рост и сохраняют листья здоровыми. Это помогает растениям не ослабевать до уборки и формировать полноценный урожай.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74103" y="3360450"/>
            <a:ext cx="2313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полем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наблюдение позволяет вовремя заметить болезни, нехватку влаги или повреждения. Так можно быстро исправить проблему и избежать больших потерь.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Уборка урожая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уборки выбирают по зрелости культуры и погоде. Если поторопиться, урожай будет хуже храниться; если опоздать, потери возрастут из-за осыпания и гнили.
</a:t>
            </a:r>
            <a:endParaRPr lang="en-US" sz="1182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Механизированная уборка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зерновых применяют комбайны, которые срезают растения, отделяют зерно и собирают его в бункер. Это ускоряет работу на больших площадях.
</a:t>
            </a:r>
            <a:endParaRPr lang="en-US" sz="1167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 овощи убирают специальными машинами или вручную, если плоды нежные и легко повреждаются. Здесь особенно важна аккуратность каждого действия.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урожай сразу доставляют к месту обработки, чтобы он не потерял качество под дождём, солнцем или ветром. Быстрая организация экономит продукцию.
</a:t>
            </a:r>
            <a:endParaRPr lang="en-US" sz="118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Сортировка, сушка и хранение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отделяет целую и качественную продукцию от повреждённой. Это делает партию более ровной по размеру, виду и пригодности для продажи.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влажности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 уменьшает влажность зерна, картофеля или других культур. Благодаря этому снижается риск плесени и порчи во время дальнейшего хранения.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оборудованные хранилища защищают урожай от грызунов, сырости и потерь массы. Важно следить за температурой и состоянием запасов.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 потребителя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выполнены послеуборочные работы, тем больше урожая сохранится до зимы и попадёт к покупателю без лишних потерь.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Роль техники в растениеводстве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производительность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 помогают быстро обработать большие площади и выполнить работы, которые вручную заняли бы слишком много времени. Это особенно важно в короткий сезон полевых работ.
</a:t>
            </a:r>
            <a:endParaRPr lang="en-US" sz="1206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Сеялки и посадочные машины делают ряды ровными и одинаковыми по глубине. Такая точность помогает получить дружные всходы и облегчает уход.
</a:t>
            </a:r>
            <a:endParaRPr lang="en-US" sz="1329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Опрыскиватели распределяют средства защиты и удобрения более экономно. Благодаря этому уменьшаются потери материалов и снижается лишняя нагрузка на растения.
</a:t>
            </a:r>
            <a:endParaRPr lang="en-US" sz="1329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уборка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Комбайны собирают урожай быстрее людей и уменьшают трудовые затраты. Без механизации крупные хозяйства не смогли бы вовремя выполнить все 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как основа согласованных работ
</a:t>
            </a:r>
            <a:pPr algn="l" indent="0" marL="0">
              <a:lnSpc>
                <a:spcPct val="9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планирование соединяет природные условия, ресурсы и работу людей.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работ в растениеводстве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 один шаг подготавливает следующий.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решает свою задачу: сначала создают условия, затем получают всходы и поддерживают рост растений.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«Растениеводство»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растениеводства связаны между собой и образуют единый производственный цикл.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растениеводства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2062703"/>
            <a:ext cx="5506500" cy="11255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посева растения нужно сохранить до сбора урожая, а затем быстро обработать и правильно подготовить к хранению.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«Растениеводство»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растениеводства: продолжение
</a:t>
            </a:r>
            <a:endParaRPr lang="en-US" sz="254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основных полевых работ растениеводство не заканчивается: важны уборка, обработка и обеспечение ресурсами.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как пример полного цикла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поля
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или весной поле подготавливают, чтобы зерну хватило влаги, воздуха и питания. От качества этой работы зависит, насколько ровно пойдут всходы и как растения переживут первые недели.
</a:t>
            </a:r>
            <a:endParaRPr lang="en-US" sz="108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посев
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посеве зерно размещают на нужной глубине и с правильной густотой. Если нормы нарушены, растения мешают друг другу, а урожай получается неравномерным и ниже по качеству.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всходами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посевами ухаживают в течение всего сезона: поливают, подкармливают, защищают от сорняков и болезней. Именно на этом этапе формируется сила стебля, листьев и будущих колосьев.
</a:t>
            </a:r>
            <a:endParaRPr lang="en-US" sz="1125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и 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зерно созрело, его убирают комбайном, очищают и сушат. Особенно важно не допустить лишней влажности: от этого зависит качество хлеба и сохранность урожая на складе.
</a:t>
            </a:r>
            <a:endParaRPr lang="en-US" sz="1106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распределяются по сезонам: сначала создают условия для роста, затем ухаживают за растениями и вовремя собирают урожай.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«Растениеводство»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показывает, что разные работы в растениеводстве приходятся на разные месяцы и требуют точного чередования.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по сезонам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растениеводстве
</a:t>
            </a:r>
            <a:endParaRPr lang="en-US" sz="254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выбирает сорта, определяет сроки посева и следит за состоянием полей. Его решения помогают растениям лучше использовать почву, влагу и тепло.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Механизатор работает на тракторе, сеялке или комбайне и выполняет важные операции точно по графику. От его мастерства зависит качество обработки и скорость полевых работ.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полива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полива следит, чтобы растения получали достаточно воды без лишнего расхода. Он учитывает погоду, влажность почвы и потребности конкретной культуры.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склада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склада принимает, сортирует и сохраняет урожай после уборки. Именно на этом этапе важно не допустить порчи, потерь массы и снижения качества продукции.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 теме «Механизация в растениеводстве»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 с техникой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техника особенно полезна в короткие сроки посевной и уборочной кампании, когда важен каждый день 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машины уменьшают перерасход ресурсов и сокращают потери времени, поэтому хозяйство работает быстрее и с меньшими затратами.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пропуска этапов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удобрений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удобрений почва быстрее истощается, и растения получают меньше питательных веществ. Стебли становятся слабее, листья растут хуже, а будущий урожай заметно снижается.
</a:t>
            </a:r>
            <a:endParaRPr lang="en-US" sz="1329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полива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поливать посевы в засуху, растения теряют влагу и могут остановиться в росте. Особенно быстро страдают овощи, картофель и молодые всходы.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Опоздание с уборкой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уборка приводит к осыпанию зерна, порче плодов и потерям из-за дождя или ветра. Часть продукции уже нельзя использовать как качественный товар.
</a:t>
            </a:r>
            <a:endParaRPr lang="en-US" sz="131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защитить посевы от сорняков, вредителей и болезней, часть урожая будет потеряна ещё до сбора. Культура ослабевает, а качество продукции падает.
</a:t>
            </a:r>
            <a:endParaRPr lang="en-US" sz="13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Экологичное растениеводство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полив помогает экономить воду и одновременно поддерживать растения в нужный момент. Лучше поливать по потребности культуры, чем расходовать воду без учёта погоды и состояния почвы.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Чередовать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не даёт почве быстро истощаться и помогает уменьшить распространение вредителей и болезней. Чередование культур делает поле более устойчивым и продуктивным.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эрозии сохраняет плодородный слой почвы от ветра и воды. Для этого используют полезащитные полосы, осторожную обработку и покрытие почвы растительными остатками.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сушка и хранение уменьшают потери урожая после уборки. Если продукция не портится на складе, меньше ресурсов тратится впустую, а свежесть сохраняется дольше.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растениеводства
</a:t>
            </a:r>
            <a:pPr algn="l" indent="0" marL="0">
              <a:lnSpc>
                <a:spcPct val="9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этапов, где результат каждого шага становится основой для следующего.
</a:t>
            </a:r>
            <a:endParaRPr lang="en-US" sz="2488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 — итог всей цепочки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даёт результат только тогда, когда все звенья работают согласованно: готовят почву, сеют, ухаживают, убирают и сохраняют урожай. Чем точнее организация, тем выше качество и меньше потери.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2026-07-27T01:18:10Z</dcterms:created>
  <dcterms:modified xsi:type="dcterms:W3CDTF">2026-07-27T01:18:10Z</dcterms:modified>
</cp:coreProperties>
</file>