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книги, которые читают в разных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сказки и приключения из разных эпох объединяют читателей общими чувствами: дружбой, смелостью и выбором.
</a:t>
            </a:r>
            <a:endParaRPr lang="en-US" sz="2859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— это произведения, созданные вне России. Их обычно пишут на английском, французском, немецком, датском, а также на других языках, затем переводят на русский. В школьном чтении особенно часто встречаются мифы, сказки, приключения и истории о детях и подростках.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зарубежной литературой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объяснение мира через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рассказывали, как устроен мир, кто помогает людям, а кто создаёт испытания. Они были не просто историями, а способом передать представления и ценности.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герои и сюжеты
</a:t>
            </a:r>
            <a:pPr algn="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историях появляются Геракл и Одиссей, звучит Троянская война, запоминаются подвиг Тесея и лабиринт Минотавра. Сюжеты быстро стали узнаваемыми.
</a:t>
            </a:r>
            <a:endParaRPr lang="en-US" sz="1366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в современной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древние мотивы начали вдохновлять книги, картины и фильмы. Даже названия и образы в культуре часто отсылают к тем же героям и приключениям.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истоки: мифы и легенды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снег и «Снежная королева»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холодный свет и тишину, где легко заблудиться. В «Снежной королеве» чувства становятся испытанием: любовь и сострадание противостоят жестокости. Волшебство здесь не ради победы любой ценой, а ради верности добру.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на конце тонкой тростинки: «Дюймовочка»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героиня проходит путь, где каждое событие кажется огромным. В «Дюймовочке» фантазия переплетается с грустью и надеждой. Сказка показывает: доброта помогает находить смысл даже в трудные времена.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 и мир литературной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популярность жанров, при этом отдельно ценятся истории о взрослении: герой учится принимать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читают сказки и приключения, потому что в них легко следить за сюжетом и переживать за героев.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школьной практике чтения и традиционному репертуару классической зарубежной литературы (обобщённые категории, без привязки к точной статистике).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жанры зарубежной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книги держатся на путешествии и испытаниях: герой сталкивается с опасностью, проверяет себя и учится действовать в новых условиях. 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«Робинзоне Крузо» Даниэля Дефо выживание становится уроком наблюдательности и терпения. Герой не сдается — он находит решения по шагам.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Жюля Верна риск связан с исследованием: моря, подземелья, воздушные пространства и далёкие страны. Часто побеждает тот, кто умеет думать и работать вместе.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роман: движение, риск, открытие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и классического зарубежного чтения показывают, как разные страны дают разные темы и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подборке видно сочетание приключения, критического взгляда на общество и моральных тем: человечность и сочувствие встречаются у разных авторов.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и классическая зарубежная литература.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произведения, которые чаще всего изучают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«что будет дальше»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фантастика рисует будущие изобретения и их влияние на жизнь. Через необычные устройства авторы заставляют задуматься, к чему могут привести новые идеи.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миры и последствия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сюжет переносит читателя в другие страны или планеты, а иногда — в скрытые области нашего мира. Важен вопрос: что изменится в людях и в обществе.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времени: идеи раньше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Жюль Верн описывал подводные путешествия и полёты задолго до появления многих современных машин. Его воображение соединяет приключение с вниманием к знаниям.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Мораль, свобода и выбор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и Герберт Уэллс связывали фантазию с вопросами ответственности. Они показывали, как свобода и решения каждого человека могут изменить судьбу мира.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научное воображение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путь героя в зарубежной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событий, встречающаяся в сказках, приключениях и фантастике; помогает показать взросление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создают настроение через описание места и времени действия. Так читатель быстрее понимает, какие правила действуют вокруг героев и почему их поступки становятся возможными именно здесь.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Чарльза Диккенса заметен Лондон XIX века, у Роберта Льюиса Стивенсона — море и острова, у Жюля Верна — океаны, пустыни и маршруты путешествий. У Андерсена — холодная Северная Европа и городские улицы.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места и времени в книге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проявляются не сразу: героям приходится принимать решения в сложных обстоятельствах, а затем учиться жить по новым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героями других книг, Робинзон делает упор на самостоятельность, а Гулливер и Оливер — на внимательность к людям и их поступкам.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 школьным пересказам и текстам: Даниэль Дефо, Джонатан Свифт, Чарльз Диккенс, Жюль Верн.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зарубежных произведений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уважение в таких книгах проверяются поступками: герой может ошибиться, но важно не скрывать правду, а исправлять последствия и признавать ответственность.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поддержки работает как «моральная опора»: персонажи учатся доверять, слышать друг друга и действовать вместе, когда собственных сил уже недостаточно.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настойчивость показаны через реальные испытания: чтобы добиться результата, герою приходится учиться, повторять попытки и сохранять внутреннюю дисциплину.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раскрывается через отношение к слабым: авторы показывают, как сострадание меняет выбор, а добрые поступки помогают герою понять другого и стать лучше.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и школьные ценности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зарубежная литература (школьное и детское чтение).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повторяются у разных авторов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тему, пример произведения и смысл: у разных писателей один и тот же жизненный вопрос получает разные пути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тем показывает: сюжетные различия не отменяют общих нравственных ориентиров, а герои по-разному отвечают на похожие жизненные вызовы.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оригинала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переводчики знакомятся с языком и стилем автора: особенностями речи, образами, шутками и интонациями. Это помогает понять, что именно нужно сохранить.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перевод подстраивает текст под русскую читательскую логику: сложные места проясняются, а характер героя передаётся через точные формулировки и естественные фразы.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и знакомство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перевод сопровождается редактурой и оформлением. В результате книга звучит по-русски так, чтобы подросток мог следить за сюжетом и понимать эмоции героев.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 делает книгу доступной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часто опираются на понятный конфликт и сильных персонажей: зрителям легко узнавать героев и следить за приключениями даже без чтения книги.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динамичнее сюжет и ярче образы, тем чаще книга превращается в фильм или мультфильм; сказки и приключения дают больше готовых сцен.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распространённым примерам экранизаций (без официальной статистики частот в процентах).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чаще экранизируют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образы из зарубежных произведений переходят в театр, кино, балет и книжную иллюстрацию. Поэтому герои узнаются «по имени», даже если книгу читали не все.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художник или режиссёр пересказывает историю, меняются краски времени и настроение. Но смысл часто сохраняется: например, узнаваемость Шерлока Холмса или Русалочки держится на характерных деталях.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зарубежные книги связаны с искусством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зарубежной книги для чтения без лишних сложностей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выбора — от интереса к жанру до проверки качества перевода и отзывов.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вопросы внутри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 читают и сегодня, потому что они возвращают к темам честности, дружбы и правильных поступков. Эти ориентиры понятны подросткам независимо от времени и страны.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чувства — разные декорации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жить в других эпохах, но их переживания узнаваемы: страх, сомнения, надежда и желание быть лучше. Поэтому истории «цепляют» современного читателя.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выборы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часто есть момент, когда герой решает, как поступить. Через такие ситуации читатель учится оценивать поступки и понимать последствия, а не только события.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читать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такие книги регулярно включают в школьное чтение, у них есть понятный образовательный маршрут: темы обсуждают, пересказывают, сравнивают и учатся видеть позицию автора.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зарубежная литература остаётся современной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автор, жанр и известное произведение — мини-ориентир, чтобы быстрее находить знакомые сюжеты.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задают разные «краски» жанрам: от приключений и размышлений до сатиры и сказочной фантазии.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из школьного и детского чтения.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карта популярных авторов и стран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зарубежные книги расширяют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знакомит с эпохами и традициями, помогает понимать героя и смотреть на проблему с разных сторон. Ценность перевода в том, что смыслы становятся понятными новым читателям.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2026-05-15T04:24:34Z</dcterms:created>
  <dcterms:modified xsi:type="dcterms:W3CDTF">2026-05-15T04:24:34Z</dcterms:modified>
</cp:coreProperties>
</file>