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состояния окружающей среды в русском языке: что включает тема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точно описать природу и городскую среду словами?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учит замечать детали, подбирать точные слова и передавать впечатление от знакомых мест — двора, парка, реки, улицы или школьного участка. Она развивает словарь, речь и наблюдательность.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учиться описывать окружающую среду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показывает предмет, место или явление через их признаки. Автор не рассказывает о событии, а создаёт словесную картину, чтобы читатель ясно представил изображаемое.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описание как тип речи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текстах особенно важны прилагательные, точные существительные, глаголы состояния и слова, связанные с цветом, формой, размером, запахом и звуком. Они помогают сделать описание конкретным.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описании окружающей среды используются признаки, которые можно увидеть и почувствовать: чистый воздух, мутная вода, сухая трава, шум машин, свежий ветер. Именно детали создают достоверность.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текстах особенно полезны противопоставления: чистый и грязный, тихий и шумный, свежий и душный.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русскому языку для 6 класса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описание строится на прилагательных и оценочной лексике, которые помогают передать состояние среды точно и выразительно.
</a:t>
            </a:r>
            <a:endParaRPr lang="en-US" sz="1168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всего используются в описании природы и города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видит читатель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Серый смог, грязные лужи и пыльные тротуары сразу создают образ неблагополучной улицы. Детали помогают увидеть не только место, но и его состояние.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передаётся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душно, тускло, мрачно, тяжело дышать передают тревогу и дискомфорт. Такие выражения делают описание эмоциональным, но остаются понятными для школьного текста.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описать загрязнённый городской пейзаж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назовите место или объект, а затем уточните, что именно в нём заметно. Такой ход помогает читателю сразу понять, о чём идёт речь.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передавать признаки места в одном абзаце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перечислите 3–5 признаков: цвет неба, состояние воды или почвы, звук, запах и общее впечатление. Этого достаточно для короткого и точного абзаца.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предложениями удобно строить словами рядом, вокруг, вдали, слева, справа. Они помогают описать расположение предметов без лишних повторов.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сначала, затем, особенно, поэтому и в итоге делают текст цельным. Благодаря им описание читается легко и последовательно.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398531"/>
            <a:ext cx="4365000" cy="241358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 6 класса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части речи делают описание точным и выразительным.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5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описания возникает не из одной части речи, а из их сочетания: предмет, признак, действие и уточнение работают вместе.
</a:t>
            </a:r>
            <a:endParaRPr lang="en-US" sz="1256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и их роль в тексте-описании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слова называют факт без оценки: река, дерево, облако, дорога. Они нужны, чтобы назвать объект и не отвлекать внимание от содержания.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оценкой: нейтральные, положительные и отрицательные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Положительная оценка создаётся словами свежий, светлый, прозрачный, зелёный, спокойный. С их помощью текст передаёт приятное, ухоженное состояние окружающей среды.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слова — мутный, грязный, пыльный, резкий, задымлённый — показывают неблагоприятную картину. Они помогают передать отношение автора к изображаемому месту.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текст-описание на тему окружающей среды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над небольшим школьным текстом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описании природы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воздух кажется особенно прозрачным, а лужи отражают небо, как небольшие зеркала. Ветер проходит между деревьями тихо и осторожно, и от этого школьный парк выглядит спокойным и свежим.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после дождя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опушка утром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на опушке трава ещё влажная, а тучи медленно уходят за горизонт. Солнце пробивается сквозь ветви, и кажется, будто лес просыпается и внимательно слушает тишину.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у берега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блестит на свету, словно серебряная лента, и берега кажутся чище и светлее. Небольшой ветер шепчет в кронах, а вода спокойно движется вперёд, создавая ощущение порядка и простора.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 однообразие лексики и бедность определений: текст теряет точность, если автор не подбирает новые признаки и не использует связующие слова.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затруднений при работе над текстом-описанием в 6 классе; без количественного замера.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не с темой, а с языковым оформлением: чем точнее слова и связь предложений, тем качественнее описание.
</a:t>
            </a:r>
            <a:endParaRPr lang="en-US" sz="1206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чаще всего встречаются в описании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отвечает на вопрос «какой?» и показывает признаки предмета, места или явления: цвет, форму, запах, звук, состояние, общее впечатление.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строится вокруг действий и их последовательности: сначала произошло одно событие, затем другое, поэтому в тексте заметны глаголы движения и изменения.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Рассуждение объясняет причину, доказывает мысль и завершает её выводом; в нём часто встречаются слова потому что, значит, следовательно, поэтому.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работе над темой окружающей среды важно не смешивать эти типы речи: описание создаёт картину, а не пересказывает события и не доказывает тезис.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описание от повествования и рассуждения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803571"/>
            <a:ext cx="4164900" cy="17762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языковой материал по теме «Описание окружающей среды»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сочетания помогают точно назвать признаки природной или городской среды и избежать повторов в тексте.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словосочетания делают описание конкретнее и помогают передать состояние места без лишних повторов.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словосочетаний для описания состояния окружающей среды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описании удобно использовать простые предложения с однородными членами: они помогают перечислить признаки сразу, без лишней перегрузки текста и с ясным ритмом.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предложения позволяют добавить уточнения места, времени и состояния: где находится объект, как он выглядит, какое впечатление создаёт в данный момент.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6 класса особенно важно правильно ставить запятые между однородными членами и согласовывать прилагательные с существительными, чтобы описание звучало грамотно и естественно.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описания: простые и распространённые предложения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небольшого сочинения-описания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над текстом-описанием на уроке русского языка.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положительного описания подходят слова чистый, светлый, прозрачный, ухоженный, зелёный, спокойный. Они сразу задают доброжелательный тон и помогают показать порядок, свежесть и удобство места.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делают картину убедительной: аккуратные дорожки, свежая трава, прозрачная вода, мягкий ветер, яркая листва. Именно такие наблюдаемые признаки создают образ приятного и аккуратного пространства.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описать чистую и ухоженную среду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редактировании полезно читать текст вслух: так легче заметить повторы, неудачные слова и предложения, которые звучат слишком одинаково.
</a:t>
            </a:r>
            <a:endParaRPr lang="en-US" sz="1163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двух учебных вариантов описания; иллюстративная схема без статистического исследования.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6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точное описание выигрывает за счёт конкретных признаков и разнообразия языковых средств, а не за счёт объёма текста.
</a:t>
            </a:r>
            <a:endParaRPr lang="en-US" sz="1263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вариантов описания одного места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17008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04875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готовый текст перед сдачей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теме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отвечает ли текст теме и действительно ли он описывает окружающую среду, а не пересказывает случайные события или даёт общие рассуждения.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и порядок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Убедитесь, что предложения расположены последовательно, а признаки идут в понятном порядке: от общего впечатления к деталям или от одной микротемы к другой.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и пунктуация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нужны безударным гласным, парным согласным, окончаниям прилагательных и запятым при однородных членах, чтобы текст был грамотно оформлен.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стиль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Прочитайте текст ещё раз и замените повторяющиеся слова синонимами; так описание станет точнее, выразительнее и сохранит единый нейтральный стиль.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404950"/>
            <a:ext cx="4365000" cy="240075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слов и словосочетаний по теме описания окружающей среды
</a:t>
            </a:r>
            <a:endParaRPr lang="en-US" sz="914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слов помогает быстро найти точные определения и подобрать замену, если одно и то же слово повторяется слишком часто.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и точные определения помогают избежать однообразия и усиливают выразительность описания.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Мини-образцы языкового материала для урока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слово делает описание живым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Удачное описание окружающей среды начинается с наблюдения и продолжается точным выбором слов. Когда признаки названы ясно и последовательно, текст становится убедительным, грамотным и интересным.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2026-05-23T08:33:56Z</dcterms:created>
  <dcterms:modified xsi:type="dcterms:W3CDTF">2026-05-23T08:33:56Z</dcterms:modified>
</cp:coreProperties>
</file>