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США и система штатов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структура и ключевые аспекты американского образования формируют демократическое общество.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американской образовательной системы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США отражает дух федерализма: штаты сохраняют автономию в стандартах, что способствует разнообразию и инновациям в обучении, адаптированному к местным потребностям.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образованием в США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ответственность за образовательную политику и бюджеты лежит на штатах и местных органах, обеспечивая гибкость и адаптацию к особенностям регионов.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единого федерального министерства позволяет регионам самостоятельно устанавливать стандарты, что отражает федеративное устройство страны.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правительство поддерживает систему через финансирование отдельных программ и защиту прав, например, гарантируя доступность образования для детей с ограниченными возможностями.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образования в США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Дошкольные учреждения и школы разделены на четыре ступени: детский сад, начальная, средняя и старшая школа, с чётким распределением по возрасту и учебным программам.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старшей школы ученики выбирают колледжи или университеты, где обучение длится от двух до четырёх лет, с акцентом на профессиональную подготовку и научные исследования.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классов в системах США и 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сопоставимость классов по возрасту и структуре между двумя системами образования.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система начинается на год раньше и имеет 12 классов, что обеспечивает более гибкое и длительное обучение.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США,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обучения в старшей школе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school длится четыре года, включающие обязательные предметы и выборочные курсы, что обеспечивает фундаментальную и профильную подготовку.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оценивания по буквам A-F учитывает академическую успеваемость и важна для поступления в вузы.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выбирают из разнообразных дисциплин, включая иностранные языки, искусство и технологии, что расширяет кругозор и навыки.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Advanced Placement позволяет углублённо изучать предметы и получать кредиты колледжей заранее.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Внеклассная активность как часть образования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 секции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участвуют в различных сообществах: спортивных командах, дебатах, театральных кружках и научных объединениях. Это способствует развитию лидерства и навыков общения.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волонтёрства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процентов школ поощряют участие учеников в общественных инициативах и благотворительности, что формирует социальную ответственность и эмпатию.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творческих умений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Драматургия, дизайн и технические проекты в рамках внеклассных занятий помогают раскрыть творческий потенциал и стимулируют интерес к новым знаниям.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Стандартизированные тесты в американской системе образования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SAT и ACT широко используются при приёме в колледжи, а AP курсы дают возможность получить академические кредиты.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количество сдающих подчеркивает значимость тестов для образовательного и карьерного старта студентов.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Center for Education Statistics, 2022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мобильности и гибкости образования в США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Зачисление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начинают обучение в новой школе благодаря единым базовым стандартам и поддержке учителей.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школами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школьник меняет школу 2-3 раза из-за переездов или выбора подходящей образовательной программы.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альтернативных форм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ученики могут использовать домашнее обучение, онлайн-курсы и программы обмена, расширяя возможности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системы образования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и качество образования заметно различаются между штатами, что влияет на доступность и эффективность обучения в разных регионах.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штат самостоятельно формирует стандарты и учебные планы, что отражается в разнообразии образовательных подходов и продолжительности учебного года.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Финансирование: источники и региональные различия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сильно влияет на оснащение школ и качество преподавания, что прямо отражается на образовательных результатах учащихся.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расходах свидетельствуют о значительном неравенстве в образовательной инфраструктуре и ресурсах между штатами.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Department of Education, 2022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126" y="2362487"/>
            <a:ext cx="1503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образовательных учреждений в США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тип школ с финансированием из государственного и местного бюджета, открытый для всех учеников без платы за обучение.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Принимают учащихся на платной основе, часто с религиозной или специализированной программой образования.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Чартерные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школы с автономией в управлении и обучающих методах, часто ориентированные на инновации и конкретные подходы.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тренд, позволяющий обучать детей вне школы с индивидуальным графиком и программой, особенно популярный после пандемии.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высших учебных заведений в США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университеты и колледжи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государственные вузы предлагают широкие программы для студентов и часто располагают значительными исследовательскими ресурсами. Они обеспечивают более доступную стоимость обучения по сравнению с частными вузами.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университеты с высоким рейтингом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такие как Гарвард и Стэнфорд, славятся академической строгостью и большим числом известных выпускников. Обучение здесь стоит дороже, но предоставляет обширные возможности для научных исследований.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вузы принимают большое число иностранных студентов, реализуют программы обмена и международные научные проекты, что способствует мультикультурализму и обмену опытом.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поступления требуется высокий средний балл (GPA), результаты экзаменов SAT/ACT и мотивационное эссе, а также информация о внеучебных достижениях.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государственных университетах в среднем стоит около 25 707 долларов в год, в частных — существенно дороже, около 54 501 долларов.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учащиеся получают стипендии и гранты, что снижает финансовую нагрузку, особенно при академических и спортивных успехах.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поступления и стоимость обучения в США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образовательные реформы в США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— Закон об образовании всех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Основал права на образование для всех детей, включая учащихся с особыми потребностями, обеспечивая инклюзивность и равные возможности.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1785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 — Инициатива «Нет ребёнка позади»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Ввела стандартизированное тестирование для оценки качества образования и усиления ответственности школ за результаты учеников.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281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— Внедрение стандартов Common Core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Создало единые государственные стандарты по математике и языку, направленные на повышение качества и сравнимости знаний.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8385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Усиление внимания к инклюзивности и цифровизации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внедрение технологий и программ поддержки для различных социальных групп, а также акцент на актуальные компетенции XXI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финансирования между районами создаёт значительные различия в условиях обучения и возможности для учащихся.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современные вызовы в системе образования США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Перегруженность классов затрудняет индивидуальный подход и снижает качество образовательного процесса в ряде школ.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стоимость высшего образования ограничивает доступность университетов для многих студентов и усугубляет социальное расслоение.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квалифицированных преподавателей по некоторым дисциплинам снижает эффективность обучения и инновационный потенциал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900 000 иностранных студентов выбрали США для обучения в 2022 году, показывая лидерство страны в мировой образовательной системе.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of International Education, 2022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900 000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иностранных студентов обучаются в вузах США, что подтверждает их глобальный авторитет и привлекательность.
</a:t>
            </a:r>
            <a:endParaRPr lang="en-US" sz="21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Выпускники вузов зарабатывают в среднем на 67% больше, чем обладатели только среднего образования, что стимулирует стремление к учёбе.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образования на общество в США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способствует развитию экономики знаний и повышению социальной мобильности, расширяя возможности карьерного роста и уровень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внедрение онлайн-платформ расширяют доступ к образованию в самых отдалённых и социально уязвимых регионах.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образования в США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развития STEM-направлений способствует подготовке специалистов, востребованных в современных технологичных индустриях.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борьбе с социальным неравенством и поддержке разнообразия обеспечивает более справедливые образовательные возможности.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инновации и вызовы американской образовательной системы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США сочетает свободу и стандарты, формируя участников общества с критическим мышлением. Вызовы — неравенство и затраты, перспективы — цифровизация и инклюзивность для устойчивого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2026-05-11T04:07:36Z</dcterms:created>
  <dcterms:modified xsi:type="dcterms:W3CDTF">2026-05-11T04:07:36Z</dcterms:modified>
</cp:coreProperties>
</file>