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называет мир, соединяя звучание, написание и смысл.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— основная единица языка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строится из слов: они различаются по значению, составу и употреблению. В речи одно и то же слово меняет оттенок смысла, поэтому тема слова помогает читать, писать и говорить точнее.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слово — центр языка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слово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общее значение родственных слов: лес, лесник, лесной. Приставка и суффикс помогают образовывать новые слова или уточнять смысл исходного слова.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показывает форму слова и связывает его с другими словами в предложении. Одна основа может дать несколько родственных слов с близким смыслом.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есть звуковая оболочка, буквенная запись и значение. Мы слышим слово, видим его на письме и понимаем, что именно оно называет.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называют предметы, признаки и действия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примеры основных групп слов: книга, яркий, читать, в, на, 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Знаменательные слова образуют большую часть речи, потому что именно они несут основное содержание высказывания.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теме «Слово — основная единица языка»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то же слово получает конкретный смысл рядом с другими словами и в определённой обстановке: слово река может обозначать любой водный поток или конкретную реку на карте.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языке и в речи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языке слово живёт как часть словаря: у него есть общее, устойчивое значение, которое понимают все носители языка независимо от ситуации.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161022"/>
            <a:ext cx="4014300" cy="136368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слова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слово рассматривают сразу с двух сторон: по значению и по грамматическим признакам.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объединяет смысл и грамматику: оно не только называет, но и изменяется, входит в предложение и принадлежит к определённой части речи.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по теме «Слово»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8600" y="1728811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76475" y="1727313"/>
            <a:ext cx="189000" cy="25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лексическое значение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76650" y="2370925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показывает, что именно слово обозначает в языке. Оно помогает понять, к какому предмету, признаку или действию относится слово в тексте и в речи.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298775" y="236942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переносное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слова употребляются прямо, например золотое кольцо. Другие приобретают переносный смысл, как в выражении золотые руки, где речь идёт о мастерстве, а не о цвете.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связано с другими словами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значение и форма слова меняются при его образовании и включении в речь.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и многозначные слова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связаны несколькими значениями: ключ, ручка, лист. Чтобы понять нужный смысл, надо внимательно смотреть на соседние слова и на содержание предложения.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слова имеют только одно основное значение: глобус, тетрадь, карандаш. Их смысл обычно ясен без специального контекста и не вызывает затруднений при чтении.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значения делает речь точнее и выразительнее, но требует внимательности. Именно контекст подсказывает, о каком значении слова идёт речь в каждом случае.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русском языке по сфере употребления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и современной жизни помогают увидеть, как словарь языка меняется вместе с обществом.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речи используются общеупотребительные слова, а новые и специальные группы дополняют язык по мере развития жизни.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теме «Слово»
</a:t>
            </a:r>
            <a:endParaRPr lang="en-US" sz="6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учебе и общении школьника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 уроках слово помогает задавать вопросы, формулировать правила, отвечать и делать выводы. Чем точнее выбранное слово, тем легче понять задание и объяснить свою мысль.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общении слово выражает просьбу, согласие, удивление, радость или сомнение. Одно неточное слово может изменить смысл высказывания, поэтому важно говорить ясно и внимательно слушать собеседника.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Синонимы, антонимы и омонимы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разные связи между словами и их роль в речи.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курса русского языка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делают речь точнее и разнообразнее, антонимы помогают противопоставлять признаки, а омонимы требуют внимания к контексту.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в русском языке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Устойчивые выражения нужно запоминать целиком, потому что в них важен не только смысл, но и привычная форма. Нельзя заменять слова внутри фразеологизма без потери значения.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Такие обороты часто встречаются в разговорной речи и в художественных текстах. Они делают высказывание живым, образным и более выразительным.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Фразеологизмы — это устойчивые выражения, смысл которых нельзя понять по отдельным словам. Например, выражение «бить баклуши» означает бездельничать.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речи школьника фразеологизмы помогают говорить ярче и интереснее. Но использовать их нужно уместно, чтобы высказывание оставалось понятным и точным.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к новому слову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слово изменяется и образует новые слова одной семьи.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речи чаще встречаются в речи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речи мы чаще всего называем предметы, действия и признаки. Именно поэтому существительные, глаголы и прилагательные особенно важны в тексте.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Знаменательные части речи составляют основу высказывания, а служебные слова помогают связать его в целое и сделать понятным.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примеры для учебной диаграммы по теме частей речи
</a:t>
            </a:r>
            <a:endParaRPr lang="en-US" sz="6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и произношение слова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Трудности чаще всего связаны с безударными гласными, парными согласными и непроизносимыми согласными. Эти случаи нужно проверять по правилам или по словарю.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Орфоэпия учит правильно произносить слова, а орфография — правильно их писать. Для грамотной речи необходимо учитывать обе стороны слова одновременно.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русском языке написание и звучание слова не всегда совпадают. Поэтому важно замечать, где слышится один звук, а пишется другой.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словарь помогает понять слово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 словарной статье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статья обычно начинается с заголовочного слова и ударения. Затем идут толкование, грамматические пометы и примеры употребления, которые показывают значение в речи.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обращаться к словарю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узнать написание, произношение и особенности употребления слова. Он нужен, когда значение неясно или нужно проверить правильность речи и письма.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161022"/>
            <a:ext cx="4014300" cy="136368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точное слово меняет смысл высказывания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одно слово уточняет значение всей фразы.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слова могут уточнять степень, время, порядок или отношение говорящего, поэтому они сильно влияют на смысл высказывания.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 теме точности речи из школьного курса русского языка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богатый словарный запас важен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Богатый словарь делает чтение и пересказ легче, потому что смысл текста понимается быстрее. Новые слова также помогают лучше запоминать учебный материал.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Чем больше слов знает человек, тем точнее он называет предметы, признаки и действия. Это помогает не путать похожие понятия и яснее выражать мысль.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сочинении и устном ответе точные слова делают речь убедительной и интересной. С их помощью легче сравнивать, объяснять и делать выводы.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Для школьника словарный запас важен на всех уроках. Он помогает не только по русскому языку, но и в математике, истории, биологии и других предметах.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— ключ к точной и выразительной речи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объединяет значение, форму и употребление, поэтому именно через него строятся словосочетания, предложения и тексты. Чем точнее мы выбираем слова, тем понятнее и богаче становится наша речь.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2026-05-23T08:57:37Z</dcterms:created>
  <dcterms:modified xsi:type="dcterms:W3CDTF">2026-05-23T08:57:37Z</dcterms:modified>
</cp:coreProperties>
</file>