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прошлое семьи и страны помогает нам понимать настоящее и строить будущее.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связь времён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прошлое важно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дом, школа и семья, а у них есть своя история. Рассказы старших, семейные вещи, песни и праздники помогают понять, откуда мы родом и что бережно передаём дальше.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живёт в рассказах бабушек и дедушек, в именах родных и в историях о важных событиях. Она помогает ребёнку почувствовать себя частью большой семьи.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альбомы и старые вещи напоминают о людях, которые жили раньше. По ним можно узнать, чем занимались родные, что любили и какие события для них были особенно дорогими.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слушаем семейные истории, мы лучше понимаем своих близких. Такие воспоминания делают родной дом теплее и помогают не забывать добро, переданное старшими.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хранят семейные реликвии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альбом на полке
</a:t>
            </a:r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толстом фотоальбоме лежат снимки из разных лет: праздничные, школьные, совсем смешные. Листая его, ребёнок видит лица родных и замечает, как семья менялась, но оставалась дружной. Такой альбом хранится бережно, как маленькая машина времени.
</a:t>
            </a:r>
            <a:endParaRPr lang="en-US" sz="149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из бабушкиного сундука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сундуке могут лежать медаль, письмо, игрушка или книга с потёртой обложкой. Каждая вещь напоминает о человеке, который держал её в руках. Для семьи это не просто предметы, а память о заботе, труде и любви.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сделанный своими руками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самой дорогой реликвией становится вещь, которую кто-то из родных сделал сам: вышитая салфетка, деревянная ложка или аккуратная поделка. В ней видны терпение и старание. Такие предметы особенно хочется хранить аккуратно и показывать с гордостью.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повторяются снова и снова: совместный ужин, чтение перед сном или прогулка всей семьёй. Они делают обычный день особенным и тёплым.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традиции заботы: помочь старшим, поздравить близких, поддержать друг друга добрым словом. Такие привычки учат вниманию и помогают каждому чувствовать себя нужным.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бережно хранит свои добрые обычаи, в доме становится уютно. У детей появляется чувство опоры, а у взрослых — радость от совместных дел.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дома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7113" y="1273625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Ёлка, подарки, огни и семейный вечер создают радостную традицию. Этот праздник объединяет близких и дарит ожидание чуда.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Блины, игры, песни и проводы зимы напоминают о старинных обычаях. На Масленицу весело и шумно, как и положено хорошему празднику.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напоминает о подвиге людей и о цене мира. В этот день звучат песни памяти, проходят возложения цветов и семейные разговоры о героях.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звонок, букеты, линейка и встреча с учителем открывают новый учебный год. Праздник связывает старшие и младшие поколения школьников.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праздники сохраняют память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и хохлома — красивая память мастеров
</a:t>
            </a:r>
            <a:endParaRPr lang="en-US" sz="298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такая вещь создаётся не спеша и с большим вниманием. Мастер вкладывает в неё умение, аккуратность и любовь к красивому делу, поэтому изделия хочется рассматривать снова и снова.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Роспись, которую узнают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и хохлома легко узнаются по ярким краскам, узорам и знакомым формам. На изделиях часто появляются цветы, ягоды, птицы и сказочные звери. Они будто улыбаются зрителю.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коротко и понятно напоминают о важном: труд приносит результат, а дело требует старания. Недаром говорят: «Без труда не выловишь и рыбку из пруда».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учат пословицы и сказки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дружбе, честности и умению ценить время. В пословицах есть простой, но мудрый совет: сначала дело, потом отдых и веселье.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рассказывают о смелых героях, добрых помощниках и трудных испытаниях. Через них дети понимают, что добро и справедливость всегда важны.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сказки и пословицы, мы узнаём, как думали и чему радовались люди раньше. Так народная мудрость переходит от старших к младшим.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хранится память о городе и селе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дома, улицы, площади и важные места. Они становятся началом истории родного края и запоминаются на долгие годы.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школы и площади получают имена героев, профессий или значимых событий. По названиям можно многое узнать о прошлом места.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памятники и старые здания помогают жителям и школьникам помнить историю. Они показывают, как менялся город или село и чем оно стало теперь.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стеклом стоят старинные чашки, игрушки, одежда и инструменты. Рядом школьники рассматривают предметы и тихо спорят, чем пользовались люди раньше. Так музей помогает увидеть обычную жизнь прошлого почти своими глазами.
</a:t>
            </a:r>
            <a:endParaRPr lang="en-US" sz="953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 музея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архиве хранятся письма, фотографии, записи и документы. Эти бумаги рассказывают о людях, событиях и датах, которые нельзя забывать. Архив похож на очень серьёзную шкатулку с памятью.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Папка архивариуса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приходят в музей или архив как настоящие следопыты. Они задают вопросы, делают записи и сравнивают старые предметы с современными. После такой встречи история становится понятнее и гораздо ближе.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исследователи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память о прошлом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семейное древо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древо часто рисуют от самого младшего члена семьи. Так ребёнку легче увидеть, что он не один, а часть большой и дружной родни.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ветвях рядом с именем ребёнка появляются мама и папа. Они соединяют поколения и помогают понять, как одна семейная история продолжается дальше.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на древе обычно находятся бабушки и дедушки. Они хранят семейные воспоминания, добрые привычки и много важных слов, которые передают младшим.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древо заполнено, становится видно, как связаны имена, судьбы и годы. Такой рисунок помогает помнить родственников и бережно относиться к семейной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школа хранит память о разных годах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81050" y="2297450"/>
            <a:ext cx="20295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 приходит новый ученик, а вместе с ним начинается новая история. Фотографии первого сентября потом напоминают, как всё начиналось.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14225" y="2297450"/>
            <a:ext cx="1956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повторяются линейки, праздники, конкурсы и добрые дела. Они помогают ученикам чувствовать себя частью большой школьной семьи.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4500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стенах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Стенды, альбомы и старые снимки рассказывают, какой была школа раньше. По ним можно увидеть, как менялись классы, форма и привычки.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955575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выпускников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Повзрослевшие ученики возвращаются в школу и делятся своими успехами. Их рассказы связывают прошлое и настоящее, а младшим дарят хороший пример.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профессии передаются в семье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сын повторяет путь отца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отец работает строителем, а сын с детства любит помогать ему и рассматривать инструменты. За общим делом они разговаривают о труде, аккуратности и ответственности. Рядом стоят дедушка и младший внук, которые с интересом наблюдают за работой.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учат добру и заботе
</a:t>
            </a:r>
            <a:pPr algn="l" indent="0" marL="0">
              <a:lnSpc>
                <a:spcPct val="90000"/>
              </a:lnSpc>
              <a:buNone/>
            </a:pPr>
            <a:r>
              <a:rPr lang="en-US" sz="14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семье несколько поколений связаны с профессией врача. Бабушка рассказывает о своём первом дежурстве, мама показывает медицинский чемоданчик, а дочь мечтает помогать людям. Все вместе они показывают, как важны внимательность, терпение и доброе сердце.
</a:t>
            </a:r>
            <a:endParaRPr lang="en-US" sz="1421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живёт в семье
</a:t>
            </a:r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дело передаётся через музыку и творчество. Дедушка играет на старой гармошке, мама поёт, а ребёнок старается повторить мелодию. За столом собрались три поколения, и в доме звучит радость, уважение к труду и забота о будущем.
</a:t>
            </a:r>
            <a:endParaRPr lang="en-US" sz="1483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 живёт в памятниках, книгах памяти и музеях. Когда дети слышат истории о смелых людях, они понимают, что мир нужно беречь каждый день.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напоминает о большой победе и о том, какой ценой она досталась. В этот день особенно важно благодарить тех, кто защищал Родину и трудился ради неё.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прадедов и прабабушек помогают увидеть за историей живых людей. Их мужество, терпение и верность делу делают страну сильной и учат нас не забывать прошлое.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Посадить дерево, убрать мусор во дворе или покормить птиц — это тоже традиция. Такие дела показывают, что люди умеют дружить с природой и берегут свой дом.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помогают бабушке, дедушке или соседу, они продолжают добрую семейную привычку. Маленькая помощь превращает обычный день в тёплый и полезный.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старшим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дни рождения, Новый год и другие праздники собирают всех за одним столом. Песни, улыбки и пожелания делают такие встречи памятными и очень светлыми.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вместе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читают книги, обсуждают прочитанное и делятся историями, в семье становится больше тепла. Так рождается привычка, которая помогает думать, помнить и понимать друг друга.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разговоры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традиции живут и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кухонном столе лежит семейный альбом, а рядом — телефон с фотографиями. Бабушка показывает снимок, где ещё маленький папа стоит у ёлки. Ребёнок слушает внимательно, словно открывает дверь в прошлое и находит там знакомые улыбки.
</a:t>
            </a:r>
            <a:endParaRPr lang="en-US" sz="92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альбом на столе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бережно хранятся открытка, старая игрушка и выцветшая ленточка. Мама подписала каждый предмет, чтобы не забыть его историю. Такой маленький домашний музей помогает детям понять, что память живёт в обычных вещах.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музей в коробке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записал историю дедушки и нарисовал рядом его любимый сад. Потом рисунок попал в семейную папку вместе с фотографией. Получился простой, но очень тёплый способ сохранить то, что важно для всей семьи.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вместо длинного рассказа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наследие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расспрашивать старших, исчезают семейные истории. Вместе с ними уходят имена, смешные случаи и добрые советы, которые могли бы поддержать в трудный день.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забывают прошлое, человеку труднее понять, откуда он родом. Он словно идёт без карты и не замечает, какие ценности уже проверены временем.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памяти слабее становятся и семейные, и школьные традиции. Праздники проходят обычным днём, а добрые примеры перестают вдохновлять младших учеников.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беречь воспоминания, страдает и страна. Людям сложнее чувствовать себя одной большой семьёй, а ведь именно общая память делает нас дружнее и сильнее.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теряется без памяти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начать с простых вопросов: кто изображён на старой фотографии, откуда взялась любимая игрушка, как проходил семейный праздник. Ответы часто оказываются очень интересными.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исследователь времени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свою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записать рассказы, приклеить снимки, добавить рисунок и сделать маленький альбом. Такой проект похож на путешествие во времени, только без машины и с хорошим настроением.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увидеть, как прошлое, настоящее и будущее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Подготовлено по материалам темы урока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память, традиция, семья, реликвия, наследие, поколение, история и Родина.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делает нас сильнее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семейные истории, школьные традиции и добрые дела, прошлое становится помощником. Оно подсказывает, как жить дружно, помнить важное и строить хорошее будущее.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2026-05-21T07:23:22Z</dcterms:created>
  <dcterms:modified xsi:type="dcterms:W3CDTF">2026-05-21T07:23:22Z</dcterms:modified>
</cp:coreProperties>
</file>