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слова: что это такое и зачем их знать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понимают все, помогают говорить ясно и точно.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обычные слова соединяют людей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лексика — это основа русского языка. Она помогает людям разных возрастов и профессий легко понимать друг друга и чаще всего встречается в учебе, чтении и повседневном общении.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общеупотребительных слов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понятны без специальных знаний: их не нужно объяснять по профессии, местности или старинному обычаю. Они обозначают самые привычные предметы, действия и признаки.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используют в нейтральной речи — дома, в школе, на улице, в книгах и в интернете. Слова остаются понятными в разных ситуациях общения и не звучат узко или необычно.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относятся, например, слова идти, вода, друг, большой, говорить, сегодня. Они помогают строить простые и точные высказывания, которые понимают почти все носители языка.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лексики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общеупотребительные слова отличаются от диалектных, профессиональных и устаревших.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широкий круг употребления у общеупотребительных слов: они понятны большинству людей и нужны в обычной речи.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«Общеупотребительные слова»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в жизни школьника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слышит привычные слова: книга, урок, ответ, читать, писать. Они помогают быстро понять задание и спокойно говорить с учителем и одноклассниками, не отвлекаясь на незнакомые выражения.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переписке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 родными и друзьями тоже звучат обычные слова: мама, добрый, вчера, делать, идти. Те же слова легко переходят в сообщение на телефоне и остаются понятными без объяснений.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и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читает рассказ, он встречает слова дорога, герой, время, дом, природа. Такие слова создают понятный мир текста, который легко связать с собственным опытом и наблюдениями.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всего входят в общеупотребительную лексику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какие слова чаще всего нужны в повседневной речи и учебных ответах.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речи слов, называющих предметы и действия: они строят основу высказывания, а остальные части речи уточняют смысл.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учебного объяснения темы «Общеупотребительные слова»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слово общего употребления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понятно ли слово большинству людей без словаря и специальных знаний. Если его значение знакомо почти каждому школьнику, это важный признак общеупотребительности.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где слово используется: в разговоре, учебнике, рассказе, новости или сообщении. Если оно уместно в разных текстах и не звучит чужеродно, оно ближе к общему словарю.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 должно быть связано только с одной местностью, профессией или исторической эпохой. Узкая связь с говором, специальностью или стариной обычно указывает на другую группу лексики.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слово с контекстом: если оно требует особых пояснений, это сигнал проверить его происхождение и область употребления. Если пояснения не нужны, слово, скорее всего, общеупотребительное.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является ли слово общеупотребительным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анализа слова в тексте или разговоре.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775" y="1782800"/>
            <a:ext cx="2302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850" y="1782800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0" y="1813160"/>
            <a:ext cx="384600" cy="3076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точнее передать действие: идти и шагать близки по смыслу, но второй вариант звучит живее и выразительнее. Выбор зависит от того, какой оттенок нужно подчеркнуть.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красивый и прекрасный обозначают одно качество, но второе звучит торжественнее. Синонимы позволяют менять тон высказывания и делать речь более точной, не теряя ясности для слушателя.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 стилю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и рассказывать тоже связаны по смыслу, но используются не одинаково. Синонимы помогают подобрать слово, которое лучше подходит к ситуации, тексту и цели высказывания.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 общеупотребительной лексике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может быть несколько значений, и тогда помогает соседний текст. По контексту легко понять, что именно имеется в виду.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учебной темы «Общеупотребительные слова»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значения у многих общеупотребительных слов видно в контексте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многозначных общеупотребительных слов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одно и то же общеупотребительное слово может иметь несколько значений. Смысл раскрывается только в контексте.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 характерна для частотных слов; их точное значение всегда определяется контекстом.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«Общеупотребительные слова»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в учебных и художественных текстах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делают текст понятным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учебниках, сказках и рассказах чаще всего используются обычные, знакомые слова. Они помогают сразу понять содержание без словаря и лишних пояснений, а также удерживать основную мысль текста.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естественно звучит в новостях для детей, в заданиях и в коротких отрывках из художественных произведений. Она делает речь ясной, живой и доступной для школьника.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слова понятны шире всего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круг людей, которые понимают слово без пояснений, тем ближе оно к общеупотребительной лексике.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занимают самый широкий круг понятности; остальные группы нуждаются в более узком контексте или специальных знаниях.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лексике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25" y="123815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8119" y="1238150"/>
            <a:ext cx="333113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75" y="3014710"/>
            <a:ext cx="336600" cy="2692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понятны людям из разных регионов и не зависят от места проживания. Они входят в основу общего словаря и используются в повседневном общении.
</a:t>
            </a:r>
            <a:endParaRPr lang="en-US" sz="1337" dirty="0"/>
          </a:p>
        </p:txBody>
      </p:sp>
      <p:sp>
        <p:nvSpPr>
          <p:cNvPr id="11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местностью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 живут в речи отдельных территорий. Человек из другого региона может не понять их без пояснения, потому что они не являются общими для всего языка.
</a:t>
            </a:r>
            <a:endParaRPr lang="en-US" sz="1337" dirty="0"/>
          </a:p>
        </p:txBody>
      </p:sp>
      <p:sp>
        <p:nvSpPr>
          <p:cNvPr id="12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дом, хлеб, идти, работа употребляются везде и в школе, и дома. Диалектные слова встречаются реже и обычно слышны только в местном разговоре.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и диалектные слова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и профессиональные слова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слова связаны с одной сферой деятельности: медициной, морским делом, техникой, музыкой, спортом. Без специального контекста они могут быть непонятны людям других профессий.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нужны всем: они называют привычные предметы, действия и признаки. Именно поэтому слова вроде дорога, здоровье, работа, скорость звучат в любой повседневной беседе.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встречается профессиональное слово, его смысл часто уточняют рядом стоящие слова. Общеупотребительное слово обычно не требует объяснения и сразу ясно большинству читателей.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и устаревшие слова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обозначают предметы, явления или формы обращения, которые вышли из активной речи. Их чаще всего можно встретить в летописях, былинах, исторических книгах и сказках.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общеупотребительные слова продолжают жить в разговоре и письме каждый день. Они помогают без труда называть людей, предметы и действия в обычных ситуациях.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быть понятным по смыслу, но при этом устаревшим по употреблению. Например, форма обращения господин в современном нейтральном общении используется гораздо реже, чем раньше.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важно различать такие слова, чтобы верно понимать текст и не смешивать старую книжную лексику с обычной современной речью.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чаще всего помогают школьнику говорить и писать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особенно полезны при пересказе, ответах у доски и обсуждении учебных тем на уроках.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ученик использует такие слова, тем легче ему строить связный ответ и точнее выражать мысль.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«Общеупотребительные слова»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привычным и общеупотребительным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слово распространяется через речь, чтение и повторение в разных ситуациях.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85522"/>
            <a:ext cx="311100" cy="24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общеупотребительные слова важны для шестиклассника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учебные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помогают быстрее читать параграфы и точнее понимать задания. Не нужно тратить силы на расшифровку каждого слова, поэтому легче сосредоточиться на смысле.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точные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устных и письменных ответах обычные слова помогают говорить ясно и без лишних сложностей. Так легче оформить мысль в полное и грамотное предложение.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 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пересказе, обсуждении и ответах у доски общеупотребительная лексика делает речь естественной. Собеседники быстрее понимают друг друга и меньше переспрашивают.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 учиться по всем предметам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нужны не только на уроках русского языка, но и в математике, истории, природоведении и литературе. Они помогают уверенно работать с любым учебным текстом.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— опора ясной речи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объединяют носителей языка и помогают понимать друг друга в любой ситуации. Чем лучше школьник владеет ими, тем точнее читает, пишет, говорит и объясняет свои мысли.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2026-05-23T09:14:53Z</dcterms:created>
  <dcterms:modified xsi:type="dcterms:W3CDTF">2026-05-23T09:14:53Z</dcterms:modified>
</cp:coreProperties>
</file>