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 предметы и отвечать на How many?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4. How Many? — счёт по-английски
</a:t>
            </a:r>
            <a:endParaRPr lang="en-US" sz="296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1654" y="1014475"/>
            <a:ext cx="3709442" cy="311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нужны в играх, заданиях и диалогах. Они помогают быстро назвать количество предметов по-английски, не переводя каждое слово отдельно, и уверенно отвечать на вопрос How many?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 английском уметь считать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 1 до 5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441289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 — два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two часто появляется рядом с парными или одинаковыми предметами. Дети быстро запоминают его через простые примеры: two books или two shoes. Главное — не путать слово и цифру.
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434671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 — один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one помогает начать счёт. Его легко встретить в коротких заданиях, где нужно назвать один предмет: one ball или one chair. Для ребёнка важно сразу узнавать это слово на слух.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4418298" y="1522675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Three — три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three удобно показывать на знакомых вещах. Например, three pencils или three stars. Такое упражнение учит связывать звучание числительного с количеством и не сбиваться при пересчёте.
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6185142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Four — четыре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four встречается в коротких упражнениях и на картинках с небольшими группами предметов. Примеры four chairs или four cats помогают понять, что количество можно назвать одним точным словом.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8082981" y="1482850"/>
            <a:ext cx="9060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Five — пять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five завершает первую маленькую ступень счёта. Оно часто используется в простых заданиях с игрушками, звёздами и книгами. После него ребёнку легче продолжать ряд дальше без остановки.
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 одному: предметы и слова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Называем без пропусков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предмет считают один раз и в строгом порядке. Если пропустить объект или назвать его дважды, ответ уже будет неверным, даже если последнее число кажется правильным.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Держим порядок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счёте особенно важно говорить слова по очереди: one, two, three, four, five. Этот ряд помогает не потеряться и быстро назвать количество даже у маленькой группы предметов.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подходит изображение с четырьмя, пятью или шестью хорошо видимыми предметами. Тогда ребёнок легко сопоставляет слово, число и сам объект в одном коротком задании.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 картинке apples, cats или toys, нужно сначала увидеть все предметы, а потом спокойно пересчитать их. Так счёт становится не случайным, а точным и уверенным.
</a:t>
            </a:r>
            <a:endParaRPr lang="en-US" sz="95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базовых английских числительных помогают быстро назвать количество предметов.
</a:t>
            </a:r>
            <a:endParaRPr lang="en-US" sz="217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10 слов — первый надёжный набор для счёта, чтения заданий и коротких ответов на уроке.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Unit 4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ответить на вопрос How many?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для счёта предметов на картинке или в задании.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075" y="1614220"/>
            <a:ext cx="1085850" cy="144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24275" y="1614220"/>
            <a:ext cx="1085850" cy="14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70488" y="1614220"/>
            <a:ext cx="1266825" cy="1447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Больше, меньше, столько же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предметов в одной группе больше, чем в другой, используют слова more или larger. Это помогает быстро сравнить картинки и назвать, где количество выше, без длинного объяснения.
</a:t>
            </a:r>
            <a:endParaRPr lang="en-US" sz="927" dirty="0"/>
          </a:p>
        </p:txBody>
      </p:sp>
      <p:sp>
        <p:nvSpPr>
          <p:cNvPr id="12" name="Text 3"/>
          <p:cNvSpPr txBox="1"/>
          <p:nvPr/>
        </p:nvSpPr>
        <p:spPr>
          <a:xfrm>
            <a:off x="40007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
</a:t>
            </a:r>
            <a:pPr algn="ctr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меньше, говорят less или smaller. Такие сравнения особенно удобны в коротких заданиях, где нужно сразу увидеть, какая группа выглядит скромнее и где объектов не хватает.
</a:t>
            </a:r>
            <a:endParaRPr lang="en-US" sz="919" dirty="0"/>
          </a:p>
        </p:txBody>
      </p:sp>
      <p:sp>
        <p:nvSpPr>
          <p:cNvPr id="13" name="Text 4"/>
          <p:cNvSpPr txBox="1"/>
          <p:nvPr/>
        </p:nvSpPr>
        <p:spPr>
          <a:xfrm>
            <a:off x="6837401" y="3208000"/>
            <a:ext cx="1533000" cy="8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же
</a:t>
            </a:r>
            <a:pPr algn="ctr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обеих группах одинаковое количество предметов, говорят the same. Это самый спокойный ответ: никто не выигрывает и не проигрывает, а числа в обеих группах совпадают.
</a:t>
            </a:r>
            <a:endParaRPr lang="en-US" sz="93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глаза, две руки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смотрит на лицо и легко замечает, что eyes всегда пара. То же самое с hands: их обычно две, и это удобно показывать на картинке или на себе. Такие примеры помогают запомнить, что некоторые слова связаны с двумя одинаковыми частями.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 носки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shoes и socks часто идут вместе, потому что их тоже обычно по два. Когда рядом стоят подписи на английском, ребёнок быстрее связывает знакомые вещи с идеей pair. Так счёт становится почти игрой в находилки.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предметов в английском языке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1523" y="1029750"/>
            <a:ext cx="3071953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 6 до 10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996950" y="1441525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Six — шесть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five счёт продолжается словом six. Его удобно учить вместе с картинками, где предметов немного больше пяти, чтобы ребёнок видел, как ряд чисел идёт дальше без остановки.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96950" y="2047873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Seven — семь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seven часто встречается в коротких упражнениях и устных ответах. Полезно произносить его вслух несколько раз подряд, чтобы оно звучало уверенно и не путалось с соседними числительными.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996950" y="2654221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Eight — восемь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eight может показаться сложным, потому что в нём есть необычное написание. Поэтому детям важно не только услышать слово, но и увидеть его в списке чисел и в задании.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996950" y="3260569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Nine — девять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nine помогает завершать небольшие группы предметов почти до десятка. Его удобно использовать в счёте на картинках с игрушками, звёздами или книгами, где всё хорошо видно.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996950" y="3866925"/>
            <a:ext cx="3994800" cy="5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Ten — десять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ten означает полный десяток. Его легко показать на пальцах или найти на картинке с десятью предметами, поэтому это слово быстро запоминается даже в начале изучения темы.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чисел в числовом ряду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чисел и слов one–ten в учебных заданиях.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550" y="1655850"/>
            <a:ext cx="638400" cy="72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1750" y="2521028"/>
            <a:ext cx="456000" cy="72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4950" y="3386211"/>
            <a:ext cx="729600" cy="729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на пальцах и в движении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690373" y="1758500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число пальцами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помогают увидеть количество сразу, без долгого пересчёта. Ребёнок поднимает нужное число пальцев, затем называет его по-английски: one, two, three. Такой способ особенно удобен для маленьких чисел.
</a:t>
            </a:r>
            <a:endParaRPr lang="en-US" sz="763" dirty="0"/>
          </a:p>
        </p:txBody>
      </p:sp>
      <p:sp>
        <p:nvSpPr>
          <p:cNvPr id="10" name="Text 3"/>
          <p:cNvSpPr txBox="1"/>
          <p:nvPr/>
        </p:nvSpPr>
        <p:spPr>
          <a:xfrm>
            <a:off x="1690373" y="2623688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 вместе с движением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счёт сопровождается шагами, хлопками или наклонами, число запоминается легче. Движение делает задание живым, а короткая команда помогает не терять порядок числительных и не сбиваться на середине.
</a:t>
            </a:r>
            <a:endParaRPr lang="en-US" sz="763" dirty="0"/>
          </a:p>
        </p:txBody>
      </p:sp>
      <p:sp>
        <p:nvSpPr>
          <p:cNvPr id="11" name="Text 4"/>
          <p:cNvSpPr txBox="1"/>
          <p:nvPr/>
        </p:nvSpPr>
        <p:spPr>
          <a:xfrm>
            <a:off x="1690373" y="3488873"/>
            <a:ext cx="3507600" cy="5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ответ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показа количества важно сразу произнести слово-числительное или короткую фразу. Так ребёнок соединяет действие, число и звучание английского слова в одной простой тренировке, почти как маленький фокус.
</a:t>
            </a:r>
            <a:endParaRPr lang="en-US" sz="7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657" y="1349800"/>
            <a:ext cx="1899434" cy="1894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3457" y="1349800"/>
            <a:ext cx="1899434" cy="1894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 на тарелке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лежат шесть яблок, и каждое хорошо видно. Ребёнок считает их по одному, не пропуская ни одного, а потом отвечает: There are six apples. Простая и ясная иллюстрация помогает быстро связать число со словом.
</a:t>
            </a:r>
            <a:endParaRPr lang="en-US" sz="777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на полке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полке стоят разные toys: машинки, кубики и мячики. Когда предметы не перекрывают друг друга, их легко пересчитать даже начинающему ученику. Такая картинка тренирует внимательность и учит уверенно отвечать на вопрос How many?
</a:t>
            </a:r>
            <a:endParaRPr lang="en-US" sz="777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77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в небе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тёмном фоне сияют восемь stars, и каждая звезда заметна отдельно. Ученику удобно сравнивать их количество и повторять числительные по порядку. Яркие изображения делают счёт похожим на маленькое наблюдение за небом.
</a:t>
            </a:r>
            <a:endParaRPr lang="en-US" sz="777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по картинкам с предметами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осталось?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пять яблок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группе находится пять предметов. Ребёнок видит полное количество и называет его по-английски, не пропуская ни одного яблока.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убрали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один предмет исчезает или его откладывают в сторону. Количество сразу становится меньше, и это нужно заметить при повторном счёте.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Осталось четыре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пересчёта получается новый ответ: four. Так ученик понимает, что действие изменило число, а не оставило его прежним.
</a:t>
            </a:r>
            <a:endParaRPr lang="en-US" sz="9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на задание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ребёнок может проверить свой ответ шаг за шагом, не теряя ни одного предмета.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824" y="994400"/>
            <a:ext cx="3156152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037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в классе и дома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67051" y="14612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можно считать pencils, books и desks. Такие задания появляются в упражнениях, играх и коротких ответах, поэтому навык помогает быстро понимать, сколько предметов находится рядом.
</a:t>
            </a:r>
            <a:endParaRPr lang="en-US" sz="951" dirty="0"/>
          </a:p>
        </p:txBody>
      </p:sp>
      <p:sp>
        <p:nvSpPr>
          <p:cNvPr id="14" name="Text 3"/>
          <p:cNvSpPr txBox="1"/>
          <p:nvPr/>
        </p:nvSpPr>
        <p:spPr>
          <a:xfrm>
            <a:off x="1045651" y="2224375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ребёнок замечает socks, cups, toys и другие знакомые вещи. Когда английские числительные звучат в обычной жизни, они запоминаются легче и перестают казаться отдельным школьным правилом.
</a:t>
            </a:r>
            <a:endParaRPr lang="en-US" sz="951" dirty="0"/>
          </a:p>
        </p:txBody>
      </p:sp>
      <p:sp>
        <p:nvSpPr>
          <p:cNvPr id="15" name="Text 4"/>
          <p:cNvSpPr txBox="1"/>
          <p:nvPr/>
        </p:nvSpPr>
        <p:spPr>
          <a:xfrm>
            <a:off x="681850" y="2987538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прогулке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тоже удобно считать деревья, скамейки, машины или птиц. Небольшие наблюдения превращают счёт в игру, а не в скучное упражнение с тетрадкой.
</a:t>
            </a:r>
            <a:endParaRPr lang="en-US" sz="951" dirty="0"/>
          </a:p>
        </p:txBody>
      </p:sp>
      <p:sp>
        <p:nvSpPr>
          <p:cNvPr id="16" name="Text 5"/>
          <p:cNvSpPr txBox="1"/>
          <p:nvPr/>
        </p:nvSpPr>
        <p:spPr>
          <a:xfrm>
            <a:off x="807750" y="3750700"/>
            <a:ext cx="3592512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понемногу
</a:t>
            </a:r>
            <a:pPr algn="l" indent="0" marL="0">
              <a:lnSpc>
                <a:spcPct val="115000"/>
              </a:lnSpc>
              <a:buNone/>
            </a:pPr>
            <a:r>
              <a:rPr lang="en-US" sz="58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слышит и произносит числительные, тем увереннее он строит порядок one, two, three. Повторение в разных ситуациях помогает запомнить тему без лишнего напряжения.
</a:t>
            </a:r>
            <a:endParaRPr lang="en-US" sz="9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предмет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пересчитывает картинку слишком быстро и не замечает один объект. Тогда ответ получается меньше, чем нужно. Спокойный счёт по одному помогает увидеть каждую деталь и не потерять ни одного предмета.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Сбившийся порядок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Бывает и так: ребёнок помнит число, но путает последовательность one, two, three. В результате он называет ответ неверно, хотя предметы посчитал правильно. Повторение числового ряда делает счёт уверенным и аккуратным.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теме чисел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" y="3216582"/>
            <a:ext cx="9144000" cy="15448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задания на сравнение количества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2921839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предметов меньше?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группа заметно меньше другой, ученик ищет слово fewer или less по смыслу задания. Главное — сначала сравнить количество, а потом назвать результат простой полной фразой.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8010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собрал больше?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Тома три яблока, а у Энн пять, нужно сравнить группы и выбрать тот вариант, где предметов больше. Ответ обычно звучит коротко и ясно: Ann has more apples.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164641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Поровну или нет?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двух группах одинаковое число предметов, используется выражение the same. Такой ответ особенно удобен, когда картинки похожи и различие заметить совсем несложно, если считать спокойно.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7498633" y="1524275"/>
            <a:ext cx="14613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и скажи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подобных упражнениях важно не только увидеть цифру, но и понять, что она означает. Тогда ребёнок легко отвечает на вопрос Who has more? и не теряется в мелких деталях.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простую задачу на количество
</a:t>
            </a:r>
            <a:endParaRPr lang="en-US" sz="2804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ученику не терять условие и выбирать ответ спокойно и точно.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в Unit 4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054054" y="15124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one–ten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уверенно узнавать числительные от one до ten и помнить их порядок. Эти слова появляются в заданиях, играх и коротких ответах, поэтому знание ряда очень помогает.
</a:t>
            </a:r>
            <a:endParaRPr lang="en-US" sz="952" dirty="0"/>
          </a:p>
        </p:txBody>
      </p:sp>
      <p:sp>
        <p:nvSpPr>
          <p:cNvPr id="14" name="Text 3"/>
          <p:cNvSpPr txBox="1"/>
          <p:nvPr/>
        </p:nvSpPr>
        <p:spPr>
          <a:xfrm>
            <a:off x="705208" y="22688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How many?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вопрос просит назвать количество предметов. Сначала ребёнок считает, потом отвечает короткой фразой, например There are four pens. Всё просто, если не торопиться.
</a:t>
            </a:r>
            <a:endParaRPr lang="en-US" sz="952" dirty="0"/>
          </a:p>
        </p:txBody>
      </p:sp>
      <p:sp>
        <p:nvSpPr>
          <p:cNvPr id="15" name="Text 4"/>
          <p:cNvSpPr txBox="1"/>
          <p:nvPr/>
        </p:nvSpPr>
        <p:spPr>
          <a:xfrm>
            <a:off x="1187815" y="30252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more, less и the same помогают сравнивать предметы. Они нужны, когда нужно понять, где чего больше, меньше или сколько-то одинаково, без лишних сложных объяснений.
</a:t>
            </a:r>
            <a:endParaRPr lang="en-US" sz="952" dirty="0"/>
          </a:p>
        </p:txBody>
      </p:sp>
      <p:sp>
        <p:nvSpPr>
          <p:cNvPr id="16" name="Text 5"/>
          <p:cNvSpPr txBox="1"/>
          <p:nvPr/>
        </p:nvSpPr>
        <p:spPr>
          <a:xfrm>
            <a:off x="774718" y="3781603"/>
            <a:ext cx="3679376" cy="6873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счёта полезно пересчитать предметы ещё раз другим способом. Такая проверка помогает заметить пропуск, повторение или ошибку в порядке чисел и делает ответ надёжнее.
</a:t>
            </a:r>
            <a:endParaRPr lang="en-US" sz="95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4 учит не бояться чисел: считать по порядку, отвечать на How many? и сравнивать группы предметов. А ещё это хороший повод потренировать внимательность — почти как детектив, только с яблоками и книгами.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Many? — считать по-английски легко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2026-05-30T08:55:17Z</dcterms:created>
  <dcterms:modified xsi:type="dcterms:W3CDTF">2026-05-30T08:55:17Z</dcterms:modified>
</cp:coreProperties>
</file>