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орнаментов: математика в узорах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математика помогает создавать красивые и точные орнаменты?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 и его правила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 кажется украшением, но в его основе всегда есть порядок: повтор элементов, равные расстояния, повороты, отражения и переносы. На примерах узоров легко увидеть, как геометрия работает в реальных предметах вокруг нас.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 появляется тогда, когда части узора совпадают при отражении относительно прямой. Такая симметрия делает рисунок уравновешенным и легко узнаваемым.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симметрия сохраняет орнамент при повороте на 180° вокруг точки. После такого поворота элементы оказываются на своих местах без изменений формы.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Поворотная симметрия возникает, если мотив повторяется при вращении на одинаковый угол, например на 90° или 120°. Она часто встречается в круглых композициях.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Переносная симметрия основана на сдвиге одинакового элемента вдоль линии. Форма не меняется, а узор просто повторяется через равные промежутки.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симметрии в орнаментах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 в бордюре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приём часто используют в вышивке, на плитке и в декоративных лентах. Парные детали помогают создать ритм и ощущение строгого порядка.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Бордюр строится вдоль полосы и часто выглядит особенно аккуратно, когда элементы расположены зеркально относительно оси. Левая и правая части тогда воспринимаются как единое целое.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виды симметрии чаще встречаются в орнаментах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узор может сочетать несколько видов симметрии сразу, особенно в сложных декоративных композициях.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примерах орнаментов встречается переносная симметрия; реже всего — центральная.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орнаментов, использованные в презентации; распределение задано для иллюстрации темы.
</a:t>
            </a:r>
            <a:endParaRPr lang="en-US" sz="94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Раппорт — повторяющаяся часть орнамента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Раппорт — это самый маленький фрагмент узора, который можно многократно повторять без разрыва. Именно он задаёт строение всего орнамента.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раппорт, тем чаще повторяются элементы и тем плотнее выглядит рисунок. Большой раппорт делает композицию более свободной и редкой.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повторении особенно важно точно совпадение границ: если край смещён, рисунок сразу теряет целостность и нарушается его ритм.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симметричного орнамента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из мотива получается согласованный узор.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Снежинка и цветок
</a:t>
            </a:r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Снежинка часто воспринимается как идеальная звёздочка с повторяющимися лучами, а цветок — как круглая композиция с несколькими одинаковыми лепестками. В таких формах особенно заметны поворот и равномерное распределение деталей вокруг центра.
</a:t>
            </a:r>
            <a:endParaRPr lang="en-US" sz="826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и морская звезда
</a:t>
            </a:r>
            <a:pPr algn="l" indent="0" marL="0">
              <a:lnSpc>
                <a:spcPct val="100000"/>
              </a:lnSpc>
              <a:buNone/>
            </a:pPr>
            <a:r>
              <a:rPr lang="en-US" sz="8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листа нередко можно провести ось симметрии, а морская звезда напоминает композицию, где элементы расходятся от середины. Эти природные формы помогают художникам и школьникам понимать, как повтор и равновесие создают красивый рисунок.
</a:t>
            </a:r>
            <a:endParaRPr lang="en-US" sz="851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Крылья бабочки
</a:t>
            </a:r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бабочки левая и правая половины обычно очень похожи, поэтому её форма легко читается как пример осевой симметрии. Такой природный рисунок подсказывает, как строить парные элементы в декоративном узоре и делать композицию уравновешенной.
</a:t>
            </a:r>
            <a:endParaRPr lang="en-US" sz="826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источник орнаментальных идей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223268"/>
            <a:ext cx="3147000" cy="8885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симметрии и примеры орнаментов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признак симметрии связан с конкретными видами орнаментов и местами их применения.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симметрии связан со своим типом узора: линейным, круглым или повторяющимся по всей полосе.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орнаментов, использованные в презентации.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180" y="1691475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95542" y="1691475"/>
            <a:ext cx="208425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456" y="1691475"/>
            <a:ext cx="17865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42656" y="1714935"/>
            <a:ext cx="239100" cy="1912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98531" y="1691475"/>
            <a:ext cx="238200" cy="23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фигуры в основе орнамента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Круги и дуги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Круги и дуги помогают создавать розетки, медальоны и плавные повторяющиеся элементы. Их удобно располагать вокруг центра, сохраняя одинаковые расстояния и чёткий ритм.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1014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Квадраты и ромбы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Квадраты и ромбы часто лежат в основе сеток, каймы и строгих декоративных композиций. Равные стороны и углы делают узор устойчивым и аккуратным.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177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 позволяют строить звёзды, зубчатые края и сложные повторяющиеся цепочки. При точном повторе они создают выразительный и динамичный орнамент.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56997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и отрезки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соединяют элементы узора и задают направление повторения. Именно отрезки и их равномерное расположение помогают строить бордюры, ленты и меандры.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3222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Сетки из фигур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простые фигуры повторять по правилам, получаются сетки и плотные декоративные поля. Важно сохранять одинаковые размеры, углы и интервалы между элементами.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орнаментов по виду симметрии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орнаменты по-разному используют повтор: где-то важен сдвиг, где-то — вращение, а иногда форма меняется постепенно.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Ленточные узоры опираются на перенос, а центрические — на вращение и отражение; спиральные композиции сохраняют ритм при изменении формы.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 по теме «Симметрия орнаментов».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в народном искусстве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387825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вышивке симметрия помогала соединять простые элементы в стройный узор. Ромбы, кресты и полосы повторялись так, чтобы рисунок выглядел цельно и аккуратно.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5762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росписи по дереву и керамике мастера часто использовали зеркальные пары фигур. Повтор цветов, птиц и листьев создавал ритм и делал композицию легко узнаваемой.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264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Ткачество тоже строилось на повторе. Чередование нитей и элементов позволяло получать орнаменты для полотенец, одежды и предметов быта с чётким порядком.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766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народных изделиях узор был не только украшением. Он нередко передавал символический смысл, поэтому симметрия поддерживала и красоту, и выразительность изделия.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4780" y="0"/>
            <a:ext cx="265714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в архитектуре и мозаике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7029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Фасады и витражи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фасадах зданий симметрия делает композицию уравновешенной и строгой. Повтор арок, окон и декоративных деталей помогает объединить разные части постройки в единый образ.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5238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Мозаики и розетки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мозаиках, витражах и потолочных розетках часто заметны круги, лучи и ромбы. Такие элементы легко повторять, поэтому рисунок получается чётким и хорошо читается издалека.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223922"/>
            <a:ext cx="3170700" cy="8952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элементы орнамента влияют на его вид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орнамента меняют не только внешний вид, но и впечатление от всего рисунка.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Размер, частота и цвет элементов напрямую задают характер узора: от спокойного и упорядоченного до яркого и выразительного.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 по теме «Симметрия орнаментов».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нарушают симметрию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один элемент отличается по размеру или форме, узор перестаёт выглядеть согласованным. Даже небольшое расхождение заметно, когда детали повторяются часто и расположены близко друг к другу.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Неточное расстояние между фигурами тоже разрушает ритм. Орнамент выглядит неровным, если сдвиг выполняется на разную величину или если ось симметрии выбрана неправильно.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 угле поворота особенно заметны в круговых узорах. Чтобы сохранить симметрию, нужно точно повторять правило построения и внимательно проверять каждую часть рисунка.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симметричности узора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проверки: от сравнения элементов до вывода о симметрии.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мотивы используются в орнаментах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мотивы удобны для точного повторения, а растительные и сюжетные делают узор более живым и разнообразным.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большинства орнаментов — геометрия; остальные мотивы добавляют образность и помогают выделить декоративный замысел.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 по теме «Симметрия орнаментов».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в современном дизайне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логотипах и упаковке симметрия помогает быстро заметить изображение и запомнить его. Уравновешенная композиция выглядит аккуратно и вызывает ощущение порядка.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одежде, обложках тетрадей и принтах симметричные орнаменты делают вещь визуально цельной. Повтор простых форм помогает сочетать рисунок с разными цветами и материалами.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интерфейсах приложений симметрия делает экран понятнее. Когда элементы расположены равномерно, пользователю легче ориентироваться, а дизайн кажется спокойным и современным.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7724" y="2192833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4949" y="2192833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7849" y="2192833"/>
            <a:ext cx="23820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94663" y="2192833"/>
            <a:ext cx="208425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симметрию орнаментов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201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геометрию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уверенно находить оси, углы и равные расстояния, а также видеть, как эти признаки работают в реальных рисунках и узорах.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11425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Связывать математику и искусство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Орнаменты показывают, что геометрия нужна не только для задач. Она помогает создавать красивые изображения и объясняет, почему они выглядят гармонично.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387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симметрию вокруг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начинают внимательнее смотреть на природу, одежду, плитку и предметы быта. Это развивает наблюдательность и умение искать закономерности.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1885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Применять знания на практике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построении рисунков и работе с чертежами важно соблюдать правило повторения. Симметрия учит точности, аккуратности и проверке результата.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орнаментов — это математика, которая делает узор точным и красивым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Орнаменты показывают, как повтор, ритм и симметрия превращают простые фигуры в выразительный рисунок. Математика помогает увидеть в узоре порядок, красоту и закономерность.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2026-05-24T17:48:21Z</dcterms:created>
  <dcterms:modified xsi:type="dcterms:W3CDTF">2026-05-24T17:48:21Z</dcterms:modified>
</cp:coreProperties>
</file>