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Древнего Египта: мир, вера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Нила, богов и вечного порядка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на берегах Нила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возник там, где Нил делал пустыню пригодной для жизни. Более трёх тысяч лет здесь развивались религия, письменность, искусство и наука, а власть фараонов соединяла их в единую систему.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Египет называют землёй богов и пирамид?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превращал узкую полосу земли в зелёную долину среди пустынь. По его берегам строили поселения, сеяли зерно и перевозили грузы, поэтому река стала главным путём жизни и торговли.
</a:t>
            </a:r>
            <a:endParaRPr lang="en-US" sz="84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давала жизнь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храмы и гробницы строили из камня, чтобы они стояли веками. Их массивные стены и высокие колонны до сих пор напоминают, насколько важными были вера и память о предках.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против времени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древней карте Египет тянется длинной лентой вдоль Нила между песками. Такая форма страны объясняет, почему жизнь людей была тесно связана с рекой, её разливами и дорогами по воде.
</a:t>
            </a:r>
            <a:endParaRPr lang="en-US" sz="82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вдоль одной реки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периодизация истории Древнего Египта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периоды истории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помогают увидеть, как менялись столицы, власть и главные памятники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 относятся к Древнему царству, а многие известные храмы — к Новому царству.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историки узнают о жизни египтян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гробницы и храмы сохранили изображения, надписи и планировку. По ним историки узнают, как выглядели обряды, какие вещи ценили египтяне и как строили монументальные здания.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помогал записывать хозяйственные документы, письма и религиозные тексты. В сухом климате Египта он сохранялся лучше, чем во влажных странах, поэтому до нас дошло много сведений о повседневной жизни.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быта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орудия труда, посуду, украшения и остатки домов из сырцового кирпича. Эти вещи особенно ценны, потому что показывают не только царей, но и обычных жителей страны.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росписи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гробниц рассказывают о богах, фараонах, дарах, ремёслах и праздниках. Такие изображения были не украшением, а способом показать, какой должна быть жизнь умершего и что его окружает.
</a:t>
            </a:r>
            <a:endParaRPr lang="en-US" sz="9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 устройство общества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фараоном находились чиновники, писцы, воины и сборщики налогов. Они управляли землями, записывали урожай и следили за исполнением приказов, чтобы государство работало без сбоев.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и хранителем порядка в стране. Люди ожидали от него защиты, справедливых решений и связи с богами, поэтому его власть была и политической, и священной.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хозяйством
</a:t>
            </a:r>
            <a:pPr algn="l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деревень зависела от разлива Нила, поэтому нужно было вовремя распределять воду и зерно. Власть организовывала каналы, хранилища и сбор запасов на случай неурожая.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работали ирригация и учёт, тем стабильнее было царство. Именно поэтому порядок в обществе связывали не только с законами, но и с умением контролировать реку.
</a:t>
            </a:r>
            <a:endParaRPr lang="en-US" sz="8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Маат и порядок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боги, ритуалы и понятие Маат связывались в представлении египтян о мире.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мумифицировали и что такое «Книга мёртвых»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тело
</a:t>
            </a:r>
            <a:pPr algn="l" indent="0" marL="0">
              <a:lnSpc>
                <a:spcPct val="100000"/>
              </a:lnSpc>
              <a:buNone/>
            </a:pPr>
            <a:r>
              <a:rPr lang="en-US" sz="2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душа может продолжить путь только если тело сохранено. Поэтому мумификацию считали необходимой: она помогала умершему сохранить связь с жизнью и получить защиту в новом мире.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обряд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мумификации был долгим и требовал аккуратности. Из тела удаляли влагу, использовали смолы и повязки, а затем помещали мумию в саркофаг с изображениями и защитными знаками.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загробный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мёртвых» не была одной книгой в современном смысле. Это был набор текстов с заклинаниями и советами, которые должны были помочь умершему пройти испытания и предстать перед Осирисом.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работа жрецов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дом божества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строили как дом бога, а не как обычное место собраний. Высокие стены защищали священное пространство, а дворы, колонны и святилище создавали путь от внешнего мира к тайне.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богатства и 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религиозными центрами. При них хранили имущество, вели записи, обучали и накапливали знания, поэтому они играли важную роль в жизни государства.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4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заботились о ритуальной чистоте и каждый день приносили дары статуе бога. Они пели гимны, совершали очищения и строго следили за календарём праздников и обрядов.
</a:t>
            </a:r>
            <a:endParaRPr lang="en-US" sz="996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обряда
</a:t>
            </a:r>
            <a:pPr algn="l" indent="0" marL="0">
              <a:lnSpc>
                <a:spcPct val="115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храме требовала дисциплины и точности. Ошибка в ритуале считалась серьёзной, потому что египтяне верили: от правильных действий зависит порядок во всём мире.
</a:t>
            </a:r>
            <a:endParaRPr lang="en-US" sz="10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вырезали на камне храмов и гробниц, чтобы слова сохранялись надолго. Каждый знак мог передавать звук, целое слово или важную идею, поэтому письмо выглядело как рисунок и знак одновременно.
</a:t>
            </a:r>
            <a:endParaRPr lang="en-US" sz="60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Письмена на камне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папирусе писали тонкой тростниковой палочкой, используя чёрные и красные чернила. Такой текст было удобнее хранить и переносить, чем тяжёлые каменные надписи, но писать им могли только обученные люди.
</a:t>
            </a:r>
            <a:endParaRPr lang="en-US" sz="60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папирусе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египтяне часто использовали более простое иератическое письмо. Оно помогало быстро записывать хозяйственные дела, налоги и распоряжения, не требуя долгого высекания сложных знаков.
</a:t>
            </a:r>
            <a:endParaRPr lang="en-US" sz="60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письмо для дел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Иероглифы: древнее письмо Египта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археологических находок, школьных текстов и учебных папирусов Древнего Египта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счёт в египетской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 и счёт были нужны прежде всего для управления хозяйством и налогами.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было тесно связано с управлением запасами и землёй: грамотность и счёт делали человека полезным государству и храмам.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говорили вместо слов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 был знаком обновления и возрождения. Его изображали на амулетах и печатях, потому что он напоминал о вечном круге жизни, смерти и нового рождения.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 образах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часто изображали богов в образах животных: сокол напоминал о Горе, связанном с небом и царской властью. Такой образ помогал быстро узнавать божество и его роль.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 выглядел как крест с петлёй и означал жизнь. Этот знак наносили на росписи, украшения и рельефы, подчёркивая надежду на продолжение существования после смерти.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 Уаджета считалось символом защиты и исцеления. Его использовали в амулетах и декоративных орнаментах, чтобы оберечь человека, дом или священный предмет от беды.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египетского искусства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мастера следовали строгому канону изображения человека. Лицо и ноги показывали в профиль, а глаза и плечи — спереди, чтобы фигура выглядела понятной и завершённой.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Статуи, рельефы и росписи служили не только украшением. Они должны были сохранить память, обеспечить связь с богами и сделать изображённое событие значимым на 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не был случайным или неумелым. Художники стремились передать не мгновение, а вечный и правильный образ, который подходил для религиозных представлений о мире.
</a:t>
            </a:r>
            <a:endParaRPr lang="en-US" sz="9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строили и зачем создавали пирамиды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начиналась с мощного основания из каменных блоков, чаще известняка. Точная укладка делала сооружение прочным, а гладкая облицовка когда-то отражала солнечный свет и подчёркивала величие постройки.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облицовка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служили гробницами фараонов. В них помещали погребальную камеру, вещи и сокровища, которые, по вере египтян, могли понадобиться правителю в загробном мире.
</a:t>
            </a:r>
            <a:endParaRPr lang="en-US" sz="82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вечности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знаменитые пирамиды находятся в Гизе и относятся к IV династии. Их размеры показывают, сколько людей, времени и ресурсов требовалось для строительства таких памятников.
</a:t>
            </a:r>
            <a:endParaRPr lang="en-US" sz="82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Гизы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Росписи, которые сохраняли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охоты и сбора урожая показывали, что умершему в загробной жизни будут доступны пища, движение и привычные занятия. Такие изображения как бы продолжали земную жизнь за пределами смерти.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 быте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Гробничные изображения сегодня помогают историкам узнавать о причёсках, одежде, инструментах, еде и профессиях. Это один из самых подробных источников о повседневной жизни древних египтян.
</a:t>
            </a:r>
            <a:endParaRPr lang="en-US" sz="1015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росписях часто видны пиры, музыка и работа мастеров. Они не только украшали стены, но и создавали для умершего образ обеспеченной, упорядоченной жизни среди знакомых людей и вещей.
</a:t>
            </a:r>
            <a:endParaRPr lang="en-US" sz="10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реки и рядом с рынком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ремёсла и торговля были тесно связаны с Нилом и сельским хозяйством.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зависела от реки: она определяла место поселений, виды занятий и то, какими товарами люди могли обмениваться.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археологическим данным о египетских поселениях, домах и ремёслах
</a:t>
            </a:r>
            <a:endParaRPr lang="en-US" sz="979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одевались и украшали себя египтяне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 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Льняная одежда была практичной для жаркого климата. Из неё шили простые рубахи и более нарядные костюмы, а качество ткани нередко показывало достаток семьи.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 золота, камней и фаянса носили не только ради красоты. Они подчёркивали положение человека, а некоторые изделия служили личными оберегами.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защищала кожу и глаза от солнца, пыли и ветра. Египтяне использовали подводку вокруг глаз, а также масла и мази для ухода за телом.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оберег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лица и тела было частью культуры, а не только модой. Косметические средства и украшения соединяли практическую пользу, веру в защиту и представление о красоте.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и праздники были связаны с Нилом
</a:t>
            </a:r>
            <a:endParaRPr lang="en-US" sz="2892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хлеб, овощи, фрукты и рыба. Зерновые напитки были обычными в ежедневном рационе и помогали восполнять силы после работы.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работ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разлива Нила начинались работы в полях, а затем — обмен и подготовка к праздникам. Урожай и достаток воспринимались как знак удачного года.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сопровождались музыкой, танцами и угощением. Люди собирались семьями и общинами, а храмовые торжества усиливали чувство единства и благодарности богам.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природы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события часто совпадали с сельскохозяйственным календарём. Разлив, посев и жатва задавали ритм жизни, поэтому многие обряды были связаны именно с 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 египетском календаре, землемерии и медицинских папирусах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служили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измерения помогали египтянам точно планировать работу на полях, сбор налогов и лечение. Знания были частью практической жизни, а не только наблюдений.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знания были прикладными: они помогали управлять землёй, запасами и здоровьем, то есть поддерживали хозяйство и государственный порядок.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оставил миру не только памятники, но и пример того, как целая цивилизация может строить жизнь вокруг реки, традиций и стремления к 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Культуру Древнего Египта объединяли Нил, вера в порядок мира и забота о вечности. Пирамиды, иероглифы, храмы и искусство показывают, как люди умели соединять практику, веру и знания.
</a:t>
            </a:r>
            <a:endParaRPr lang="en-US" sz="25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2026-07-25T23:36:26Z</dcterms:created>
  <dcterms:modified xsi:type="dcterms:W3CDTF">2026-07-25T23:36:26Z</dcterms:modified>
</cp:coreProperties>
</file>