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Приматы: общая характеристика и ключевые 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500 видов с развитым мозгом и захватывающим поведением.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приматов: от древних лесов до современности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появились более 60 миллионов лет назад в тропических лесах. Их эволюция шла от маленьких древесных животных к современным обезьянам и человеку.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приматов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конечности для разнообразных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кистями и стопами с противопоставленным большим пальцем. Это обеспечивает точность схватывания и манипуляции предметами, что важно для жизни на деревьях и в сложной среде.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 и развитая 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Объёмное восприятие помогает точно оценивать расстояния. Кроме того, гибкая мимика позволяет выражать эмоции, улучшая социальное взаимодействие между особями.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адаптивные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приматов крупный мозг относительно тела, что раскрывает способности к обучению, решению задач и быстрой адаптации к изменениям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приматов и их признаки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строению и поведению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приматов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Мартышковые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азиатские и африканские виды с многочисленными адаптациями к разным средам обитания.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Человекообразные обезьяны и человек отличаются большими размерами и высокой социальной сложностью.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Игрунковые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обезьяны, как мармозетки и тамарины, обладают яркой окраской и ловкостью.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Мадагаскара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эндемики с разнообразием форм и приспособлений к островной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 приматов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видов сосредоточено в тропиках, где климат и пищевые ресурсы наиболее благоприятны.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тропиков численность и разнообразие приматов заметно снижаются, что отражает их экологические потребности.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биогеографии приматов,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и адаптации приматов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и наземные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приматов обитает в верхних ярусах леса, предпочитая высоты 10–30 метров. Однако такие виды как павианы и человек успешно приспособились к жизни на земле.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адаптации к условиям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Хвосты служат балансиром, а цепкие пальцы обеспечивают надежное сцепление с ветвями. Некоторые виды ведут ночной образ жизни, другие — активны днем, что влияет на их поведение и 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продолжительность жизни приматов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массы, длины и средней продолжительности жизни разных видов приматов демонстрирует разнообразие адаптаций.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Человекообразные обезьяны имеют самые большие размеры и долгую жизнь среди приматов.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зоологии,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ловкость и способы передвижения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прыжков в ночной 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Долгопяты способны совершать прыжки до 3-5 метров между деревьями благодаря мощным задним ногам и прекрасному зрению, адаптированному к ночному образу жизни.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лазание с высокой скоростью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Макаки передвигаются быстро, используя четыре конечности. Их хватательные лапы помогают удерживаться на ветках и спускаться вниз головой.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как пятая конечность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ревунов и капуцинов хвост служит дополнительной опорой при лазании, позволяя захватывать предметы и балансировать в сложной лесной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взаимодействие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образуют стаи и семьи с четко выраженными иерархиями, где важную роль играют лидеры и альфа-самцы.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Гориллы создают небольшие семьи с доминирующим вожаком и тесными связями между членами.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проявляют сложное социальное поведение с коалициями и поддержанием примирительных отношений внутри группы.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общения между особями используются игры, уход, мимика и звуковые сигналы, укрепляющие социальные отношения.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 язык приматов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обмениваются информацией с помощью разнообразных сигналов — звуков, жестов и мимики, что способствует координации в группе и передаче предупреждений о возможной опасности.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и орангутаны способны изобретать знаки и применять предметы как инструменты, что указывает на высокий уровень умения передавать сложные сообщения и решать задачи.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Макаки используют более 15 различных звуковых сигналов для обозначения еды, угроз и социальных взаимодействий, что демонстрирует развитую коммуникационную систему в их стаях.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рацион приматов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диеты влияют на образ жизни: гориллы предпочитают растительную пищу, макаки имеют всеядные привычки, а капуцины специализируются на насекомых и плодах, что определяет их поведение и расселение.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приматов включает фрукты, листья, насекомых и иногда мелких животных, обеспечивая разнообразие питания, важное для здоровья и выживания в различных средах обитания.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международные программы осуществляют создание заповедников и разведение редких видов в неволе, направленные на сохранение биоразнообразия и предупреждение полного исчезновения отдельных видов.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исчезающие виды приматов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более 60% видов приматов находятся под угрозой исчезновения из-за интенсивной вырубки лесов, охоты и торговли, что требует срочных мер по их защите.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способствуют распространению семян многих тропических растений, что поддерживает естественное возобновление лесов и способствует разнообразию растительного мира.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устойчивость экосистем через поддержание баланса видов — питание и опыление растений помогают сохранять сложные природные цепи.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приматов ведёт к нарушению пищевых цепей и может вызвать ухудшение состояния экосистем, что подчёркивает важность их охраны для природы.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приматов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63146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человека и приматов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шимпанзе имеют до 98,6% общих генов, что подтверждает близкое эволюционное родство и общие биологические корни.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Макази и мармозетки широко применяются в лабораториях для изучения поведения, медицины и процессов старения, что способствует развитию науки.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приматов помогает лучше понять эволюцию нашего вида, особенности социальной жизни и когнитивные способности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удивительные приматы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Долгопяты — ночные охотники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Долгопяты характеризуются огромными глазами, обеспечивающими отличное ночное зрение. Они ведут активный ночной образ жизни, охотясь на мелких насекомых и добычу в темноте.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мартышек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Мартышки выделяются насыщенной цветной шерстью, которая играет роли в коммуникации и привлечении партнёров, а также помогает маскироваться среди яркой растительности.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нос носачей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носачей с Борнео и Индонезии сильно развитый длинный нос — уникальная адаптация, используемая для усиления голосовых сигналов в густых тропических лесах.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обезьяны часто встречается в мифах и легендах различных народов, символизируя ум, ловкость и хитрость, что подчёркивает уважение к этим животным.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в культуре и образовании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и азиатских культурах обезьяны считаются покровителями знаний и изобретательности, ими вдохновляются художники и сказочники для создания образов.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год Обезьяны в календаре традиционно считается благоприятным периодом, связанным с удачей и успехом в разных сферах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 фильмы с участием приматов популярны по всему миру и способствуют формированию интереса к природе и развитию экологического сознания у детей.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приматов учёными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проводят наблюдения в естественной среде обитания — национальных парках Африки и Мадагаскара, изучая поведение и социальные структуры.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помогает проследить эволюционные связи между видами и понять генетическую близость человека и других приматов.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GPS-меток и видеонаблюдения позволяет отслеживать перемещения и взаимодействия приматов в их среде обитания.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изучают когнитивные способности, память и обучаемость, что даёт знания о развитии интеллекта у приматов и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проблема — утрата тропических лесов из-за вырубки, что напрямую снижает место обитания и численность многих приматов.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задачи сохранения приматов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нелегальная торговля приматами продолжают угрожать их популяциям, требуя усиления охраны и законодательных мер.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и питомников помогает сохранять редкие виды, а просветительская работа способствует формированию бережного отношения к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и охраны приматов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— ключевые представители природы, чьё изучение открывает тайны эволюции и поведения. Их сохранение жизненно важно для устойчивости экосистем и будущего человечества.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2026-05-09T16:07:35Z</dcterms:created>
  <dcterms:modified xsi:type="dcterms:W3CDTF">2026-05-09T16:07:35Z</dcterms:modified>
</cp:coreProperties>
</file>