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— глобальный язык, объединяющий более 1,5 млрд человек разных стран.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— ключ к миру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обрёл мировое значение благодаря британской колонизации и влиянию США после Второй мировой войны, что поддержало его роль в бизнесе, науке и культуре.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мирового распространения английского языка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стал лингва франка в науке, дипломатии, спорте и технологиях, облегчая международное сотрудничество.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миллиарда людей изучают английский, что подтверждает его универсальность и востребованность по всему миру.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язык служит средством общения между людьми разных национальностей, обеспечивая взаимопонимание в различных сферах жизни.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«глобальный язык»?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США, Канада и Австралия официально используют английский язык, который является основой государственной и образовательной системы.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 странах Запада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английский выступает вторым официальным языком, играя важную роль в образовании и бизнесе, а также в ряде африканских и азиатских государств.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страны Азии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южноафриканских странах и некоторых регионах Африки английский работает как язык межнационального общения и государственного администрирования.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 международные связи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официальным английским языком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лидирует среди языков для изучения по данным Cambridge Assessment English за 2023 год.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английского объясняется его широким использованием и большим числом людей, изучающих язык по всему миру.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Assessment English,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статистика владения английским языком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грамматика и удобная структура делают английский быстрым для освоения основ языка для изучающих разного возраста.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заимствований из других языков расширяет словарный запас, позволяя легче усваивать новые слова.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Британской империи заложило фундамент для универсального употребления английского в разных странах.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технологий, СМИ и интернета обеспечило английскому языку глобальное распространение и повсеместное применение.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широкой популярности английского языка
</a:t>
            </a:r>
            <a:endParaRPr lang="en-US" sz="31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90% научных трудов публикуются на английском языке, делая его незаменимым для международного обмена знаниями и открытиями.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на английском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программные продукты и интернет-сервисы созданы на английском, что обеспечивает его статус языка цифровой эры и инноваций.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язык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английского в науке и технологиях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ООН, ЕС, НАТО, МОК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английского в международных организациях
</a:t>
            </a:r>
            <a:endParaRPr lang="en-US" sz="3172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официальный статус английского в ведущих международных структурах, важность владения языком для глобального участия.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обеспечивает возможность эффективного участия в международных мероприятиях и сотрудничестве.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этапы изучения английского языка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обучения, включая традиционные и современные методы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 молодежной культуре и интернете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хиты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песни занимают верхние позиции в международных чартах, формируя музыкальные тренды среди молодежи по всему миру.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сериалы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Голливудские фильмы и популярные сериалы на английском доступны повсеместно, что побуждает изучать язык для понимания оригинала.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Онлайн-игры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Видеоигры, такие как Fortnite, способствуют ежедневному использованию английского в международном общении среди подростков.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как TikTok и YouTube дают возможность подросткам общаться на английском, расширяя культурные и языковые горизонты.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является одним из официальных языков Олимпийских игр. Он используется для объявлений, инструкций и коммуникации между участниками из разных стран, обеспечивая единый язык общения на крупнейшем спортивном событии мира.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на Олимпийских играх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чемпионатах по футболу FIFA английский язык служит основным средством для пресс-конференций, трансляций и общению между командами, судьями и журналистами. Это помогает поддерживать прозрачность и удобство коммуникации на международном уровне.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английского на чемпионатах FIFA
</a:t>
            </a:r>
            <a:endParaRPr lang="en-US" sz="1721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на международных спортивных мероприятиях
</a:t>
            </a:r>
            <a:endParaRPr lang="en-US" sz="29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результаты показывают сильную поддержку изучения английского на правительственном уровне и в образовательных системах этих стран.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рейтинга демонстрируют, что системное обучение и практическое применение языка способствуют высоким показателям владения английским.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 English Proficiency Index,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наивысшим уровнем владения английским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1697954"/>
            <a:ext cx="5955300" cy="34680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российского языка и медиа, 2023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англицизмов в русском языке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часто используемые англицизмы, которые проникли в повседневный русский язык, особенно в сфере технологий и бизнеса.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англицизмов отражает активное влияние английского на русский, особенно в современной цифровой среде и деловой коммуникации.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языковой навык открывает возможности для работы и стажировок за границей, что формирует конкурентные преимущества в будущем карьерном росте.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владение английским расширяет культурный кругозор, облегчает путешествия и дает возможность наслаждаться книгами, фильмами и играми в оригинале.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расширяет доступ к качественным образовательным материалам, позволяя подросткам учиться по актуальным зарубежным программам и участвовать в международных конкурсах.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знания английского для подростков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Oxford содержится свыше 600 тысяч слов, что делает английский одним из самых богатых по лексике языков мира. Ежегодно добавляется около тысячи новых терминов и выражений.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словарный запас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является стандартом в международных авиаперевозках и морской навигации, обеспечивая безопасность и единое понимание среди представителей разных стран.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 авиации и морских сообщениях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киберпространстве английский доминирует как основной язык коммуникации, технической документации и программирования, что оказывает значительное влияние на развитие цифровых технологий.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язык киберпространства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языке английском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и американский варианты отличаются произношением, лексикой и грамматикой, что отражает исторические и культурные различия между странами.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английский характеризуется уникальным акцентом и некоторыми собственными словами, сохраняя при этом основные черты английского языка.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английский включает региональные особенности, сочетая британское наследие с местными языковыми влияниями и развитием новых слов.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 существуют региональные диалекты, например, кокни в Лондоне, шотландский английский и афро-американский диалект в США, разнообразящие языковую картину.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 разновидности английского языка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английского ведёт к сокращению использования малых языков, что может привести к утрате уникальных культурных традиций и идентичности.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упрощённого варианта Globish облегчает деловое общение, но ограничивает языковое богатство и глубину коммуникации.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регионы и социальные группы имеют равные возможности для изучения английского, что усиливает социальное и образовательное неравенство.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глобализации английского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 средство межкультурного взаимодействия
</a:t>
            </a:r>
            <a:endParaRPr lang="en-US" sz="2819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онлайн-проектов (начало XXI века)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интернет-платформ позволило подросткам взаимодействовать с зарубежными сверстниками, используя английский язык как средство общения и сотрудничества.
</a:t>
            </a:r>
            <a:endParaRPr lang="en-US" sz="1461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волонтёрских программ и международных обменов (настоящее время)
</a:t>
            </a:r>
            <a:pPr algn="l" indent="0" marL="0">
              <a:lnSpc>
                <a:spcPct val="115000"/>
              </a:lnSpc>
              <a:buNone/>
            </a:pPr>
            <a:r>
              <a:rPr lang="en-US" sz="4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открывает доступ к разнообразным волонтёрским инициативам и образовательным обменам, расширяя горизонты межкультурного понимания.
</a:t>
            </a:r>
            <a:endParaRPr lang="en-US" sz="1348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международных олимпиад (XX век)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стал основным языком общения на международных предметных олимпиадах, объединяя участников из разных стран для обмена знаниями и опытом.
</a:t>
            </a:r>
            <a:endParaRPr lang="en-US" sz="14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виртуальной и дополненной реальности потребует активного использования английского в технологической коммуникации и обучении, сохраняя язык на передовой глобального обмена.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и виртуальной реальности
</a:t>
            </a:r>
            <a:endParaRPr lang="en-US" sz="1785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Ожидается взаимное обогащение английского с азиатскими и африканскими языками, что приведет к появлению новых слов и выражений в условиях глобализации.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Межкультурные языковые заимствования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изменится роль английского в будущем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открывает перед школьниками возможности для личностного и профессионального развития, объединяя молодёжь по всему миру и создавая фундамент для успешного будущего.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английского языка в современном мире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2026-05-07T16:29:30Z</dcterms:created>
  <dcterms:modified xsi:type="dcterms:W3CDTF">2026-05-07T16:29:30Z</dcterms:modified>
</cp:coreProperties>
</file>