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-tion: как образуются существительные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-tion превращает действия в существительные?
</a:t>
            </a:r>
            <a:endParaRPr lang="en-US" sz="27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слова с -tion встречаются чаще всего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-tion постоянно встречаются в учебниках, заданиях и текстах о науке, общении и изобретениях. Они помогают понимать инструкции, формулировки правил и содержание заданий, поэтому их важно узнавать быстро и без перевода каждого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 и какую роль играет -tion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 меняет значение слова или его часть речи. В английском он часто помогает перейти от действия к названию этого действия, процесса или результата.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-tion делает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-tion обычно присоединяется к основе глагола и образует существительное. Так появляются слова translation, invention, invitation, которые называют не действие, а его название или итог.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-tion помогает быстрее определять часть речи и точнее понимать предложения. Это особенно важно в школьных текстах, где много абстрактной и учебной лексики.
</a:t>
            </a:r>
            <a:endParaRPr lang="en-US" sz="1283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сохраняет связь с исходным действием. Поэтому, зная глагол translate, легче понять translation, а зная invent, проще узнать invention даже в незнакомом тексте.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 существительное: основные пары с -tion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показывают, как суффикс помогает образовать существительное от действия.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-tion переводит внимание с действия на понятие, явление или результат.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школьная лексика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слово при добавлении -tion
</a:t>
            </a:r>
            <a:endParaRPr lang="en-US" sz="3194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 примерам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лучше учить целиком, а не по отдельным буквам. Если видеть общую основу и новое окончание, проще писать слово правильно и узнавать его в тексте.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корень остаётся узнаваемым, но одна или несколько букв меняются. Например, collect превращается в collection: суффикс добавляется не механически, а по устойчивой модели.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сохраняется не полностью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-tion слово часто меняет написание основы. Это видно в парах create — creation и communicate — communication, где форма слова подстраивается под орфографию английского языка.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существительное с -tion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определения части речи и связи слова с исходным глаголом.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4312" y="326100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существительных с -tion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action и invitation называют само действие или событие, связанное с ним. В таких случаях -tion помогает сделать из процесса отдельное существительное для описания ситуации.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like invention and decoration показывают итог действия. Слово с -tion может называть то, что получилось в результате работы, творчества или изобретения.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 и translation обозначают не один момент, а длительный процесс. Это удобно, когда нужно говорить о развитии, обучении, переводе или постепенном изменении.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или положение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Situation и condition описывают состояние, обстоятельства или положение дел. Здесь суффикс помогает назвать не действие, а более абстрактное понятие, связанное с ситуацией.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пять типичных словообразовательных пар, которые удобно запоминать группами по общему написанию и звучанию.
</a:t>
            </a:r>
            <a:endParaRPr lang="en-US" sz="103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примеры английской школьной лексики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модели слов с -tion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лексике особенно заметны модели -ation и -ition, но выбор написания зависит от основы слова.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слова меняется перед -tion
</a:t>
            </a:r>
            <a:endParaRPr lang="en-US" sz="325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Decide превращается в decision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decision буквы основы меняются перед суффиксом: форма уже не повторяет глагол decide полностью. Это помогает показать, что в английском словообразовании важна не только добавка в конце, но и изменение внутри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 и confess: похожая история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expression и confession тоже образуются не простым прибавлением окончания. Буквы основы меняются, чтобы слово правильно звучало и писалось в новой форме, поэтому орфография здесь требует внимания к модели, а не к одному лишь суффиксу.
</a:t>
            </a:r>
            <a:endParaRPr lang="en-US" sz="1168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нужно запоминать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учат не удивляться, когда знакомый глагол выглядит иначе в существительном. Если помнить, что написание может меняться, легче узнавать слова в тексте и не путать их с похожими формами.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2532"/>
            <a:ext cx="3856200" cy="1843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частых пар поможет быстрее узнавать слова с -tion в чтении и переводе.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одну пару, проще распознавать другие слова с тем же суффиксом и понимать их в контексте.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английского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запоминания в 7 классе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-tion в темах школьной программы
</a:t>
            </a:r>
            <a:endParaRPr lang="en-US" sz="3041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заданиях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-tion особенно часто встречаются в учебных текстах и упражнениях. Они помогают читать инструкции, понимать правила, а также узнавать знакомую лексику в заданиях по английскому.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школьной лексики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такие слова появляются в темах science, communication, history и technology. Например, education, information, invention и transportation описывают процессы, явления и результаты действий.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книжная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существительные с -tion относятся к нейтральной или книжной речи. Поэтому они особенно важны для чтения текстов, где нужно быстро понять смысл без опоры на перевод.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даёт ученику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Узнавая суффикс -tion, ученик легче замечает часть речи и быстрее понимает содержание текста. Это помогает не только переводить слова, но и точнее отвечать на вопросы по прочитанному.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связаны с учебными и научными текстами, где важно описывать понятия, процессы и правила, а не отдельные предметы.
</a:t>
            </a:r>
            <a:endParaRPr lang="en-US" sz="115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лексике английского языка для 7 класса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слова с -tion встречаются чаще всего
</a:t>
            </a:r>
            <a:endParaRPr lang="en-US" sz="324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-tion особенно типичен для абстрактной и учебной лексики; именно поэтому эти слова часто встречаются в чтении и переводе.
</a:t>
            </a:r>
            <a:endParaRPr lang="en-US" sz="11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суффикс помогает понимать незнакомые слова
</a:t>
            </a:r>
            <a:endParaRPr lang="en-US" sz="3171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оканчивается на -tion, можно почти сразу предположить, что это существительное. Такой признак помогает быстрее определить грамматическую роль слова в предложении.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эти слова связаны с каким-то действием, процессом или результатом. Поэтому по знакомому глаголу можно догадаться о значении нового существительного даже без словаря.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The invention changed life слово invention стоит после артикля the. Это подтверждает, что оно употреблено как существительное и обозначает результат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правописания слов с -tion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правильное написание и избежать ошибок в основе слова.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-tion как базовая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существительное образуется с помощью окончания -tion. Эта модель часто используется после разных основ и встречается в словах action, invitation и translation.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-ation после основы на -ate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оканчивается на -ate, в существительном обычно появляется -ation. Так образуются слова education, celebration и information, где основа немного меняется по форме.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-sion в отдельных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пишутся с -sion, хотя по смыслу они тоже связаны с действием или результатом. Примеры: decision и expression. Здесь важно запоминать написание целиком.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-ition в частотных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часто употребляемых слов используется -ition, например competition. Такое написание нужно узнавать отдельно, потому что оно не всегда угадывается только по звучанию.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орфографические модели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7110" y="1762825"/>
            <a:ext cx="3480380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суффиксов -tion, -sion и -ation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и та же идея образования существительного реализуется через разные орфографические модели в английском языке.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зависит не только от значения, но и от орфографической модели основы; поэтому слова полезно учить парами.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часто стоят рядом с определителями, которые помогают узнать их функцию: артиклем, предлогом или прилагательным. Это облегчает чтение длинных предложений.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учебным примерам для 7 класса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с -tion выглядят в предложении
</a:t>
            </a:r>
            <a:endParaRPr lang="en-US" sz="317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-tion легко узнаются по позиции в предложении: они часто ведут себя как обычные существительные и принимают типичные для них слова-сигналы.
</a:t>
            </a:r>
            <a:endParaRPr lang="en-US" sz="10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слов с -tion для 7 класса
</a:t>
            </a:r>
            <a:endParaRPr lang="en-US" sz="3390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 / action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 — «действие». Пример: This action was important. Слово часто помогает говорить о поступке, шаге или реакции в ситуации.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 / education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 — «образование». Пример: Education is important for everyone. Это одно из самых полезных слов в школьных текстах и заданиях.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/ information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 — «информация». Пример: We need more information. Слово часто встречается в инструкциях, сообщениях и учебных материалах.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Invention / invention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Invention — «изобретение». Пример: The invention changed life. Оно помогает описывать новые идеи, устройства и технические открытия.
</a:t>
            </a:r>
            <a:endParaRPr lang="en-US" sz="1105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Translation / translation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Translation — «перевод». Пример: The translation is correct. Слово нужно при работе с текстами, словарями и упражнениями на чтение.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суффикса -tion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695350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написать information как infomation. Чтобы избежать этого, полезно запоминать слово целиком и внимательно проверять середину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55397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 основе просто добавляют -tion без учёта орфографии. Но слова decide и create показывают, что основа перед суффиксом может меняться, а не только присоединяться.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15384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-sion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смешивают -tion и -sion. Полезно сравнивать похожие пары слов и обращать внимание на закреплённое написание, а не только на произношение.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75372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Decision и decition, information и infomation выглядят похоже, но пишутся по-разному. Такие слова лучше учить в составе пары: глагол плюс существительное.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935233" y="2099401"/>
            <a:ext cx="1491967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его стоит сверить со словарём. Это особенно важно в заданиях на письмо, где даже одна лишняя буква меняет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-tion — полезный ключ к английским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-tion помогает узнавать существительные, понимать их значение и правильно писать слова в школьных текстах. Если помнить корень, модель и типичные пары, новые слова становятся гораздо понятнее.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2026-05-31T01:43:30Z</dcterms:created>
  <dcterms:modified xsi:type="dcterms:W3CDTF">2026-05-31T01:43:30Z</dcterms:modified>
</cp:coreProperties>
</file>