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сумевший сохранить в слове образ ушедшей России.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Шмелёв: писатель памяти, веры и России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вошёл в литературу на фоне революций, войны и крушения старого мира. Его проза соединяет жизненную правду, личную память и поиск духовной опоры, а в эмиграции стала голосом дореволюционной России.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и время больших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вырос будущий писатель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детства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родился в 1873 году в Москве и рано впитал атмосферу Замоскворечья. Купеческий быт, ремесленные улицы и церковные праздники стали его первой школой наблюдения.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Шмелёвых ценили труд, порядок и ответственность. Отец приучал сына к делу, а мать передала ему уважение к традициям, праздникам и семейной памяти.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обычаи были частью повседневной жизни семьи. Храм, посты, молитвы и праздники не просто окружали мальчика, а формировали его представление о мире и человеке.
</a:t>
            </a:r>
            <a:endParaRPr lang="en-US" sz="84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темы прозы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позже превратились в главные мотивы его книг: дом, вера, Москва, семейное тепло и бережное отношение к ушедшему времени.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Шмелёва: город детских впечатлений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Шмелёва Москва оживает через конкретные детали: тихие переулки, купеческие дома, церкви, лавки, ярмарки и домашние трапезы. Город у него всегда узнаваем и очень человечен.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Москва показана глазами ребёнка. Поэтому даже обычные вещи — запахи, обряды, разговоры, праздничная суета — превращаются в запоминающийся образ старой русской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учился на юридическом факультете Московского университета, но всё больше тянулся к литературе и наблюдению за жизнью обычных людей.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публикации. Писатель обращается к повседневности, труду, бедности и внутренней стойкости человека, не идеализируя героев.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и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показывают простых людей в непростых обстоятельствах. В центре у Шмелёва — нравственный выбор и человеческое достоинство.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реализмом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сближают его с традицией русской реалистической прозы, где важны правда жизни, сочувствие и внимание к характеру.
</a:t>
            </a:r>
            <a:endParaRPr lang="en-US" sz="9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почти каждое крупное произведение связано с личным и историческим переломом в жизни писателя.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Шмелёва рождалась из опыта эпохи: чем тяжелее была судьба, тем сильнее становилась тема памяти и утраты.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биографии И. С. Шмелёва и дат его основных произведений, общеизвестные литературные данные.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из ресторана»: повесть о достоинстве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повести, официант Яков Софроныч, живёт тяжёлым трудом и постоянной зависимостью от чужой воли, но сохраняет спокойствие, честность и уважение к себе.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показывает не только бедность и усталость, но и ответственность героя перед семьёй. Именно забота о близких делает его нравственно сильным человеком.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привлекла внимание к судьбе простого труженика без прикрас и жалости. В ней уже заметна важная для Шмелёва тема внутреннего достоинства, не зависящего от положения в 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сын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 году в Крыму погиб сын писателя Сергей. Эта утрата стала для Шмелёва не только семейной трагедией, но и событием, после которого мир навсегда изменился. Личное горе вошло в его книги как постоянная боль.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показала писателю, как быстро ломается привычная жизнь. Исчезают порядок, дом, безопасность, а вместе с ними — чувство опоры. В прозе Шмелёва всё чаще звучат тревога, растерянность и память о том, что нельзя вернуть.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изгнания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Шмелёв продолжил писать о родине, которую потерял. Его поздние произведения стали попыткой удержать в слове то, что исчезало в реальности: семью, веру, дом и человеческую теплоту.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трагедия личной судьбы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мёртвых»: книга о Крыме после войны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Крым после Гражданской войны как мир голода, страха и опустошения. Шмелёв не скрывает тяжёлых подробностей повседневности и передаёт атмосферу полного человеческого истощения.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сильны конкретные детали: скудная еда, молчание людей, разорённые дома, ожидание беды. Через эти образы читатель чувствует не только событие, но и его страшную цену.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символ жизни, в которой будто погас свет. Даже солнце здесь не радует, а напоминает о выжженной, обезлюдевшей земле и разрушенной надежде.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произведений русской эмигрантской литературы. Оно поражает не внешней сюжетностью, а силой свидетельства о трагедии, пережитой страной и самим писателем.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тема в прозе Шмелёва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 писателя превращался в главные мотивы его книг.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11650"/>
            <a:ext cx="772500" cy="6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42495"/>
            <a:ext cx="772500" cy="686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50" y="3386211"/>
            <a:ext cx="4560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«Лета Господня»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выстраивается вокруг церковного года: Рождества, Пасхи, Троицы и постов. Через праздники Шмелёв показывает, как вера естественно входит в повседневную жизнь семьи.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московский дом, где важны общие трапезы, правила поведения и уважение к старшим. Именно домашний мир делает воспоминание о детстве тёплым и живым.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поданы через детское восприятие, поэтому обычные детали — свечи, иконы, угощение, службы — приобретают особую значимость. Читатель видит мир так, как его открывает ребёнок.
</a:t>
            </a:r>
            <a:endParaRPr lang="en-US" sz="7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62166"/>
            <a:ext cx="3377400" cy="1723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И. С. Шмелёва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художественный опыт писателя в разные периоды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видно, что личные события жизни писателя тесно связаны с его главными книгами: от социального рассказа — к трагическому свидетельству и затем к памяти о детстве.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Шмелёва и их датировка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языковые признаки особенно заметны в его прозе: разговорная интонация, церковная лексика и точная бытовая деталь.
</a:t>
            </a:r>
            <a:endParaRPr lang="en-US" sz="178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делают текст Шмелёва похожим на живую устную память: читатель не просто узнаёт событие, а словно слышит его голос и видит подробности быта.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художественной манере И. С. Шмелёва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во Франции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1922 года Шмелёв жил за границей, сначала в Берлине, а затем во Франции. Разлука с Россией усилила в его книгах чувство утраты и тоски по прошлому.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изгнании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вдали от родины он завершал произведения о детстве, вере и старой Москве. Эмиграция не прервала его творчество, а сделала память о России его главной 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и другие русские писатели-эмигранты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Шмелёва сближает с Буниным и Куприным тема утраченной России и жизнь вдали от неё, но у Шмелёва эта тема звучит особенно лично и исповедально.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отличие от многих современников, он сосредоточен не на внешнем эффекте, а на семейном мире, церковных праздниках и внутреннем переживании памяти.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Его проза опирается на народную речь и бытовые подробности, поэтому старый московский мир в ней кажется особенно зримым и достоверным.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Шмелёва отличает православный взгляд на человека и историю: через веру он ищет опору там, где другие видят только разрушение и разлуку.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творчестве Шмелёва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писателя особенно интересовали не крупные исторические события сами по себе, а то, как они отражаются в семье, доме и человеческой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линия его прозы — сохранение духовного и бытового образа ушедшей России через личное воспоминание.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произведений И. С. Шмелёва; тематическое обобщение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Шмелёв важен сегодня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Шмелёв показывает жизнь начала XX века через повседневные детали: дом, праздники, труд, отношения в семье и нравственный выбор человека.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Его книги помогают понять, как из личных воспоминаний рождается литература, а семейная память становится частью истории целой страны.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школьника он важен как писатель, который соединяет историю, веру и детский взгляд, не упрощая при этом сложные жизненные испытания.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к пониманию Шмелёва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биографией писателя, его личными потерями и основными темами произведений.
</a:t>
            </a:r>
            <a:endParaRPr lang="en-US" sz="10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наследия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наследие соединяет реалистическое изображение быта, автобиографическую основу и духовный взгляд на прошлое, что делает прозу узнаваемой и цельной.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смерти писателя его произведения читают как художественное свидетельство ушедшей эпохи и как попытку сохранить в слове утраченную Россию.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Шмелёв оставил книги, в которых история России раскрывается через семью, дом, привычные обряды и внутреннюю жизнь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показал, что личная память может стать историей целой страны. Его книги помогают увидеть Россию через детство, веру, утраты и надежду сохранить духовную опору.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Шмелёв: память, вера и художественное свидетельство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2026-05-19T05:11:01Z</dcterms:created>
  <dcterms:modified xsi:type="dcterms:W3CDTF">2026-05-19T05:11:01Z</dcterms:modified>
</cp:coreProperties>
</file>