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упадка Греции — это долгие перемены, войны и борьба за власть.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Древней Греции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Древняя Греция и упадок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состояла из полисов — самостоятельных городов-государств. Когда они ослабевали, это отражалось на власти, хозяйстве и жизни людей.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рамка: от расцвета к переменам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расцвет Греции сменился затяжными конфликтами и утратой политической самостоятельности.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перемены накапливались постепенно: от формирования полисов к войнам и затем к подчинению Македонии.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хронология истории Древней Греции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упадок был постепенным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усиливают соперничество: союзы становятся непрочными, а споры за влияние — всё острее.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 до н. э.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Затяжные войны подрывают хозяйство, истощают ресурсы и усиливают внутренние конфликты в городах.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 до н. э.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Македония, а затем Рим начинают решать судьбу греческих земель вместо самих греков.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338–146 гг. до н. э.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как главный перелом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истощение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между двумя крупнейшими силами Греции длилась почти три десятилетия и истощила даже самые сильные города. Победитель получил власть, но не стабильность.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полисов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доверие между полисами стало хрупким: союзы распадались, а новые конфликты вспыхивали снова. Это сделало Грецию более уязвимой для внешнего давления.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потеряли часть флота и ресурсов, а Спарта вышла из войны ослабленной и вынужденной удерживать влияние силой. Победа оказалась дорогой для обеих сторон.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причины ослабления греков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постоянно воевали друг с другом, и вместо общего развития тратили силы на защиту и нападение. Из-за этого становилось труднее поддерживать порядок и безопасность.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конфликты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шла борьба между богатыми и бедными, а также между разными группами власти. Это усиливало недоверие к законам и к самим правителям.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внутри городов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Долги, разорение и бедность росли, особенно после войн. Люди теряли землю и средства к жизни, а число свободных граждан постепенно сокращалось.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ослабление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торговля страдали от разрухи и нестабильности. Когда поля пустели, а морские пути прерывались, города беднели и становились слабее.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хозяйству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соперничают вместо объединения
</a:t>
            </a:r>
            <a:endParaRPr lang="en-US" sz="272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полисов мешало создать общую политику и общую армию.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войн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разрушали поля, поэтому урожай становился меньше, а в некоторых местах люди вообще оставляли землю. Это сразу ослабляло города, которые жили за счёт сельского хозяйства.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урожая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богатыми и бедными усиливалась: одни сохраняли влияние, а другие теряли землю и работу. Это делало общество более напряжённым и менее устойчивым.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тратили всё больше средств на наёмников, крепости и оружие. Вместо строительства и развития ресурсы уходили на войну и защиту.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на море становились опаснее и нестабильнее. Когда корабли реже приходили в порты, города получали меньше зерна, металлов и денег.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торговля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боролся за лидерство в Греции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ведущих полиса по-разному пытались влиять на Грецию, но ни один не смог установить прочный порядок надолго.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были разными, но ни одна не оказалась достаточно устойчивой, чтобы объединить греческий мир.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Афин, Спарты и Фив в IV веке до н. э.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затяжных войн доверие к старым порядкам резко ослабло, и власти стали меняться чаще.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404 год до н. э.
</a:t>
            </a:r>
            <a:endParaRPr lang="en-US" sz="4066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него Спарта стала главным победителем Пелопоннесской войны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хронология Пелопоннесской войны и её итогов в античной истории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фактор: усиление Македонии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сила на севере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Филиппе II Македония превратилась из северного соседа греков в сильное государство с обученной армией и продуманной политикой. Это изменило баланс сил во всей Элладе.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Херонея как перелом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Херонее в 338 году до н. э. показала, что греческие полисы больше не могут действовать так, как раньше. После этого Македония получила решающее влияние в Греции.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 и дипломатия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преимуществом македонян стала плотная фаланга, а не только численность воинов. Филипп II умел сочетать военную реформу с переговорами и союзами, ослабляя противников поодиночке.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 расширение греческого мира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начались как борьба против Персии, но быстро превратились в огромный поход через Малую Азию, Египет и Ближний Восток. Вместе с армией туда пришли греческий язык и обычаи.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походов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Александр не просто копировал старую Грецию. В новом мире греческие традиции стали соседствовать с местными обычаями, создавая более разнообразную и открытую цивилизацию.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Александра греческая культура перестала быть только местной культурой полисов. Она начала жить в большом пространстве от Средиземного моря до рек Востока.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 границ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города, основанные или переустроенные в греческом духе, становились опорными пунктами для управления завоёванными землями. В них селились воины, торговцы и учёные из разных областей.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Востоке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эллинизм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 — это время, когда греческие традиции смешались с обычаями народов Востока. После завоеваний Александра искусство, религия и быт стали намного разнообразнее.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уже не была единственным главным центром, но её влияние не уменьшилось полностью. Напротив, эллинизм сделал греческую культуру частью большого Средиземноморского мира.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стало шире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стал общим средством общения для учёных, купцов и правителей. Благодаря этому идеи, книги и знания распространялись гораздо дальше, чем раньше.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жизни переместились из старых полисов в крупные города нового мира. Особенно важными стали Александрия, Пергам и Антиохия, где развивались наука, торговля и власть.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удар: рост влияния Рима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его державу разделили соперничающие правители. Пока они боролись друг с другом, греческие земли слабели и становились удобной целью для внешнего вмешательства.
</a:t>
            </a:r>
            <a:endParaRPr lang="en-US" sz="146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влияние Рима усиливалось после ослабления греческого мира и соперничества наследников Александра.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338, 323, 200 и 146 гг. до н. э.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Греция теряла самостоятельность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сначала не спешил завоёвывать Элладу напрямую. Он вмешивался в споры между полисами и поддерживал тех, кто был ему выгоден в данный момент.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влияние через споры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отдельные греческие города начали зависеть от решений римских военачальников и послов. Самостоятельные союзы становились всё слабее, а важные вопросы решались уже не только греками.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Постепенная зависимость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военных поражений города должны были платить деньги и подчиняться новым условиям. Это ограничивало их свободу и делало полисы частью чужой политической системы.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и налоги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формально города продолжали существовать, реальная власть переходила к Риму. Для жителей это означало меньше выбора и меньше возможности влиять на собственную судьбу.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на бумаге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Карта: греческий мир после перемен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расширилось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греческое влияние вышло далеко за пределы Балкан и Эгейского моря. После походов Александра оно достигло Малой Азии, Египта и восточных земель.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сохранилось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путь показывает важную перемену: Греция перестала быть единственным центром силы, но её идеи распространились гораздо шире, чем раньше, и пережили собственное политическое ослабление.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культура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политический центр смещался, греческие города и язык продолжали объединять огромную территорию. Это создавало ощущение общего культурного мира, даже если государства были разными.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изменились жизнь, образование и искусство
</a:t>
            </a:r>
            <a:endParaRPr lang="en-US" sz="2707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жизни люди чаще сталкивались с войнами, переездами и нестабильностью. Гражданин уже не всегда чувствовал себя хозяином города, потому что решения принимались всё дальше от него.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меняется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древние традиции не исчезли. Театр, философия и архитектурные правила продолжили жить, но приспособились к новому, более широкому миру.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 вместе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стало более выразительным и разнообразным. Скульпторы, архитекторы и драматурги чаще показывали чувства человека, а не только строгий образ героя или бога.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художественные формы
</a:t>
            </a:r>
            <a:endParaRPr lang="en-US" sz="1265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стало сильнее опираться на книги, учителей и собрание знаний. В больших центрах появились библиотеки и школы, где изучали философию, риторику и науки.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становится книжной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после упадка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стал важным языком науки, образования и общения в большом мире. Именно на нём долго писали учёные, философы и историки.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знаний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наследие Греции — не только в памятниках, но и в способе думать. Именно поэтому её влияние оказалось сильнее политического упадка.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будущее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театр, ордерные колонны, мифы и олимпийские традиции стали частью европейской культуры. Эти элементы узнаются и сегодня, хотя появились очень давно.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образы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Сократа, Платона и Аристотеля не исчезли вместе с полисами. Их труды продолжали читать и обсуждать в разные эпохи, потому что они ставили важные вопросы о человеке и обществе.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Философское наследие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самопроверки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что было важнее всего: войны между полисами, их раздробленность, усиление Македонии или вмешательство Рима. Один ответ не обязан быть единственным — важна связь причин.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историки говорят о процессе, а не об одном дне? Упадок длился долго, потому что каждая новая проблема делала полисы ещё слабее и зависимее.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как процесс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греческой культуры пережили политический конец? Назови хотя бы несколько: язык, философию, театр, архитектуру или спортивные традиции, которые сохранились в памяти людей.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Греции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Древней Греции был не внезапной катастрофой, а долгим изменением. Полисы ослабли от войн, затем потеряли главенство, но их язык, мысль и искусство продолжили жить.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ушла, но не исчезла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2026-07-26T04:57:54Z</dcterms:created>
  <dcterms:modified xsi:type="dcterms:W3CDTF">2026-07-26T04:57:54Z</dcterms:modified>
</cp:coreProperties>
</file>