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Фотосинтез, хемосинтез и размножение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Энергия, вещества и жизнь: как все связано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питание, обмен и размножение
</a:t>
            </a:r>
            <a:endParaRPr lang="en-US" sz="2864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питание, обмен веществ и размножение, важно увидеть общий принцип: жизнь существует благодаря постоянному превращению энергии и веществ в клетке.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71097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как поток энергии и веществ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системы не накапливают энергию пассивно: они постоянно получают ее из внешней среды и переводят в формы, пригодные для клеточной работы и роста.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энергии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сами создают органические вещества из неорганических, а гетеротрофы получают готовую органику извне; так в биосфере распределяются разные способы питания.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типа питания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и распад веществ идут одновременно: клетка строит собственные структуры, обновляет поврежденные молекулы и получает энергию для всех процессов жизнедеятельности.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 клетке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условия благоприятны, организм использует ресурсы на рост и деление, а не только на выживание; это позволяет быстро увеличивать численность.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деление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8293" y="1572874"/>
            <a:ext cx="2715214" cy="321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фотосинтез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850" y="2134625"/>
            <a:ext cx="2349600" cy="10077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 — это процесс, при котором энергия света используется для образования органических веществ из углекислого газа и воды.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850" y="1728751"/>
            <a:ext cx="2349600" cy="3219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процесса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23850" y="3950600"/>
            <a:ext cx="49794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результате образуются углеводы, которые служат источником энергии и строительным материалом, а в окружающую среду выделяется кислород.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3850" y="3544725"/>
            <a:ext cx="49794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397350" y="2134625"/>
            <a:ext cx="23496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характерен для растений, водорослей и цианобактерий; именно они создают основную часть органического вещества в большинстве экосистем.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397350" y="1728751"/>
            <a:ext cx="23496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осуществляет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800" y="1580263"/>
            <a:ext cx="3402300" cy="30966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идет фотосинтез в клетке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936525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 — органоид, в котором сосредоточены основные этапы фотосинтеза; его внутренняя организация делает процесс очень эффективным.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936525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525948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мембранах тилакоидов находится хлорофилл, который поглощает свет и запускает световую фазу реакции.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525948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Тилакоиды и хлорофилл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525948" y="3662333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строме хлоропласта затем из неорганического углерода формируются сахара, которые могут превращаться в крахмал и другие вещества.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25948" y="3234283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углеводов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936525" y="3662333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световой стадии образуются АТФ и НАДФН — молекулы, запасающие энергию и восстановительную силу для последующего синтеза.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936525" y="3234283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для синтеза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Световые реакции фотосинтеза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ключевые этапы световой фазы фотосинтеза в тилакоидах.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CO2
</a:t>
            </a:r>
            <a:pPr algn="l" indent="0" marL="0">
              <a:lnSpc>
                <a:spcPct val="100000"/>
              </a:lnSpc>
              <a:buNone/>
            </a:pPr>
            <a:r>
              <a:rPr lang="en-US" sz="16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CO2 присоединяется к органической молекуле-акцептору, после чего запускается цепь превращений, приводящая к образованию промежуточных соединений.
</a:t>
            </a:r>
            <a:endParaRPr lang="en-US" sz="1580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участием АТФ и НАДФН промежуточные вещества восстанавливаются и превращаются в углеводы, которые клетка использует для роста и запаса.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Возобновление цикла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Исходная молекула-акцептор регенерируется, чтобы цикл мог повторяться снова; именно поэтому процесс является замкнутым и устойчивым.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Кальвина и синтез углеводов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фотосинтеза в круговороте веществ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не только создает органические вещества, но и поддерживает основу питания почти всей биосферы, связывая солнечную энергию в химической форме.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биологии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сути, фотосинтез одновременно пополняет запас органического вещества и поддерживает кислородный баланс атмосферы.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хемосинтез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Хемосинтез — это способ автотрофного питания, при котором органические вещества образуются не за счет света, а за счет энергии химических реакций.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51304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высвобождается при окислении неорганических веществ, таких как аммиак, сероводород, соединения железа и водород.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51304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Неорганические субстраты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6682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Полученная энергия запасается в молекулах АТФ и затем используется для фиксации углекислого газа и синтеза органики.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82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АТФ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8231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не зависит от солнечного света, поэтому особенно важен там, где фотосинтез невозможен или сильно ограничен.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231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047263"/>
            <a:ext cx="3765900" cy="18718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осуществляет хемосинтез и где он встречается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Хемосинтез характерен не для всех организмов, а только для отдельных групп прокариот. Таблица показывает, какие вещества они окисляют и в каких условиях чаще всего встречаются.
</a:t>
            </a:r>
            <a:pPr algn="l" indent="0" marL="0">
              <a:lnSpc>
                <a:spcPct val="90000"/>
              </a:lnSpc>
              <a:buNone/>
            </a:pPr>
            <a:r>
              <a:rPr lang="en-US" sz="15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хемосинтезирующие организмы занимают специфические экологические ниши, но все используют энергию неорганических реакций для синтеза органических веществ.
</a:t>
            </a:r>
            <a:endParaRPr lang="en-US" sz="1554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9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обобщение по теме хемосинтеза
</a:t>
            </a:r>
            <a:endParaRPr lang="en-US" sz="96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бактерии получают АТФ без света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хемосинтез связывает химическое окисление с запасанием энергии в АТФ и дальнейшим синтезом органики.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процесса образуют обмен веществ клетки.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курсу биологии, 8–9 класс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процесса образуют единый обмен веществ: один расщепляет, другой строит. Их согласование позволяет клетке одновременно получать энергию и создавать новые структуры.
</a:t>
            </a:r>
            <a:endParaRPr lang="en-US" sz="262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дыхание: энергия из органических веществ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дыхании глюкоза не просто исчезает: её связи последовательно разрушаются, а высвобождаемая энергия запасается в молекулах АТФ. Этот процесс особенно важен в клетках с высоким энергопотреблением, например в мышцах и активно делящихся тканях.
</a:t>
            </a:r>
            <a:endParaRPr lang="en-US" sz="972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клетка берёт энергию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часто называют «энергетическими станциями» клетки, потому что именно здесь завершаются основные этапы аэробного дыхания. На выходе остаются углекислый газ и вода, а энергия переходит в удобную для клетки форму.
</a:t>
            </a:r>
            <a:endParaRPr lang="en-US" sz="1018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митохондрий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живых организмов дыхание и фотосинтез не конкурируют, а дополняют друг друга в круговороте веществ. Одно возвращает в среду CO2 и воду, другое снова включает их в синтез органических молекул.
</a:t>
            </a:r>
            <a:endParaRPr lang="en-US" sz="1076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фотосинтезом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5801" y="1345200"/>
            <a:ext cx="4572497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 хемосинтез: сходство и различия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реакции идут в живых клетках, но запускаются разными источниками энергии и встречаются у разных организмов.
</a:t>
            </a:r>
            <a:endParaRPr lang="en-US" sz="154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по теме автотрофного питания
</a:t>
            </a:r>
            <a:endParaRPr lang="en-US" sz="969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для процессов — автотрофный синтез и образование АТФ; различие определяется источником энергии и экологическими условиями.
</a:t>
            </a:r>
            <a:endParaRPr lang="en-US" sz="14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по источнику энергии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используют разные источники энергии, поэтому занимают различные среды: от освещённых водоёмов до глубин океана и почвенных экосистем.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курсу биологии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 автотрофов два, и их различие показывает, насколько универсален путь превращения энергии в органическое вещество.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особь может стать источником многих клонов.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курсу биологии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исходный организм может быстро дать множество потомков. Это особенно важно, когда среда стабильна и нужно сохранить удачный набор признаков.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бесполого размножения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объединяет основные способы бесполого размножения у разных групп организмов.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130334"/>
            <a:ext cx="3765900" cy="17057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минусы бесполого размножения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преимущество бесполого размножения — скорость, главное ограничение — слабая генетическая изменчивость. Таблица показывает, как эти свойства связаны между собой.
</a:t>
            </a:r>
            <a:pPr algn="l" indent="0" marL="0">
              <a:lnSpc>
                <a:spcPct val="90000"/>
              </a:lnSpc>
              <a:buNone/>
            </a:pPr>
            <a:r>
              <a:rPr lang="en-US" sz="16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выгодно в устойчивых условиях, но при резкой смене среды популяция хуже приспосабливается.
</a:t>
            </a:r>
            <a:endParaRPr lang="en-US" sz="1687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курсу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025" y="1787223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792023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493800"/>
            <a:ext cx="452400" cy="45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493800"/>
            <a:ext cx="452400" cy="452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бесполое размножение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бактерий, грибов, водорослей и простейших бесполое размножение встречается особенно часто. Оно помогает быстро заселять среду, не тратя время на поиск партнёра и слияние половых клеток.
</a:t>
            </a:r>
            <a:endParaRPr lang="en-US" sz="1164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бесполое размножение легко заметить в природе и в садоводстве: корневища, клубни, луковицы, усы и черенки позволяют сохранять признаки исходного растения и быстро расширять его потомство.
</a:t>
            </a:r>
            <a:endParaRPr lang="en-US" sz="1092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благоприятных условиях такой способ обеспечивает стремительный рост численности. Именно поэтому он особенно полезен там, где среда относительно стабильна и ресурсы доступны.
</a:t>
            </a:r>
            <a:endParaRPr lang="en-US" sz="1187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увеличение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бесполое размножение встречается значительно реже, чем у растений и микроскопических организмов. Это подчёркивает, что его распространённость зависит от строения организма и условий жизни.
</a:t>
            </a:r>
            <a:endParaRPr lang="en-US" sz="1032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случаи у животных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запускает жизнь, а размножение продлевает её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Энергия, превращённая в АТФ, становится основой синтеза веществ и роста клетки. А бесполое размножение позволяет быстро передавать удачный набор признаков следующему поколению.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2026-07-26T04:37:05Z</dcterms:created>
  <dcterms:modified xsi:type="dcterms:W3CDTF">2026-07-26T04:37:05Z</dcterms:modified>
</cp:coreProperties>
</file>