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3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изменчивости: от различий между особями к эволюции
</a:t>
            </a:r>
            <a:endParaRPr lang="en-US" sz="2103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 объясняют наследование, отбор и эволюцию.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изменчивость важна для генетики и 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почему особи одного вида различаются, нужно отделять влияние среды от наследуемых изменений и видеть, какие признаки сохраняются в потомстве.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и влияние среды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Освещённость, температура, питание и физическая нагрузка меняют внешний облик и работоспособность организма. При этом генотип остаётся тем же, поэтому изменения не переходят к потомкам.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модификациям относят загар, увеличение мышечной массы при тренировках и различия в размерах листьев у одного вида растений. Все они возникают под действием условий жизни.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отражают приспособление к конкретной обстановке. Они помогают организму лучше существовать здесь и сейчас, но не создают новых наследственных вариантов.
</a:t>
            </a:r>
            <a:endParaRPr lang="en-US" sz="11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реакции: как один генотип проявляется по-разному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не меняет генотип, но влияет на границы проявления признака.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модификаций и границы их обратимости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на свету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томатов на солнечном участке плоды обычно крупнее и созревают быстрее, чем в тени. Разница обусловлена условиями выращивания, а не появлением нового наследственного варианта.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тренировки увеличивают силу и выносливость, если нагрузка регулярна и соответствует возможностям организма. Однако такие изменения не превращаются в наследуемый признак вида.
</a:t>
            </a:r>
            <a:endParaRPr lang="en-US" sz="1177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обратимости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модификаций зависит от условий: при возвращении прежней среды признаки часто частично или полностью исчезают. Поэтому их устойчивость ограничена рамками действия фактора.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модификационной изменчивости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часто охватывают сразу многие особи, если они находятся в одинаковых условиях. Один и тот же фактор среды вызывает сходный результат у всей группы.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Ненаследуемость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не наследуются, потому что затрагивают не структуру генов, а только проявление признака. После устранения причины многие из них ослабевают или исчезают.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постоянных условиях формируется устойчивый вариант признака, хорошо заметный у растений, выращенных в разных средах. Так проявляется зависимость фенотипа от внешних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наследственной изменчивости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обеспечивает постоянное обновление генетического разнообразия внутри вида и делает популяции неоднородными.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ветви наследственной изменчивости равнозначны по роли: одна переупаковывает гены, другая изменяет сам материал наследственности.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комбинативная изменчивость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гомологичные хромосомы обмениваются участками, поэтому в одну хромосому попадают новые сочетания аллелей. Это создаёт разнообразие ещё до образования гамет.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расходятся к полюсам клетки независимо друг от друга, и каждая гамета получает случайный набор. Так число возможных комбинаций резко возрастает.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сливаются две случайные гаметы, поэтому у зиготы формируется уникальное сочетание наследственного материала от обоих родителей.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комбинативной изменчивости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новых генов, но перестраивает уже имеющиеся аллели. Поэтому число возможных генотипов возрастает без изменения набора генов вида.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потомков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потомков общий генетический материал сохраняется, однако сочетания признаков оказываются индивидуальными. Именно поэтому даже близкие родственники не бывают полностью одинаковыми.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различий между родительскими аллелями, тем шире диапазон наследственных комбинаций в поколении. Это особенно заметно в семьях и при гибридизации.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основных уровня изменений позволяют классифицировать мутации и понимать их последствия для организма и наследования.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мутаций выделяют в школьной биологии.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распространённых мутагенных факторов усиливают риск повреждения ДНК и требуют защиты в быту и на работе.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по теме «Закономерности изменчивости»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факторов повышают мутагенный риск в повседневной среде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мутаций позволяют описать изменения на уровне гена, хромосомы и набора хромосом.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генетике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уровня, на которых может происходить наследственное изменение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признаков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коллекциях культурных растений селекционер часто замечает, что у близких видов повторяются похожие оттенки, форма листьев или строение плодов. Такие совпадения помогают заранее предполагать, какие варианты признака ещё можно найти у родственных форм.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отбора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одного вида обнаружена устойчивость к холоду, у ближайших родственников нередко встречаются сходные изменения в той же группе признаков. Закон Вавилова позволяет искать нужные свойства не случайно, а по логике родства.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селекционера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селекции закон особенно ценен при работе с сортами пшеницы, ячменя, гороха и других культур. Он помогает расширять исходный материал, сравнивать формы и быстрее находить доноров полезных наследственных признаков.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как карта наследственной изменчивости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изменчивость становится двигателем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популяции возникает множество различий по одному и тому же признаку. Они появляются случайно и по-разному сочетаются, создавая разнообразный исходный материал для дальнейшего отбора.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условия среды «отбирают» те наследственные варианты, которые лучше повышают выживание и размножение. Их частота в популяции постепенно растёт, а менее удачные сочетания становятся редкими.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накопление полезных изменений в ряду поколений. Эволюция не планирует результат заранее, а закрепляет то, что оказалось успешным в конкретной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селекционной работы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Отбор исходных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начинается с поиска форм, в которых уже есть нужные наследственные признаки: урожайность, вкус, устойчивость, продуктивность. Без исходного материала невозможно создать перспективную линию.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Комбинирование и 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проводят гибридизацию и искусственный отбор, чтобы объединить полезные признаки и оставить потомство с лучшим сочетанием свойств. Отобранные варианты проверяют по стабильности результата.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программах могут использовать мутагенез и дальнейшую проверку потомства. Так получают новые наследственные варианты, которые затем закрепляют в сорте или породе.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решает селекция на практике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главная задача — повысить урожайность без потери качества. При этом оценивают не только размер и число плодов, но и устойчивость признака в разных климатических и почвенных условиях.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 и вредителям снижает потери урожая и уменьшает зависимость от обработки. Для отбора выбирают формы, которые сохраняют здоровье и продуктивность при естественном заражении.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Холодостойкость и скороспелость особенно важны в регионах с коротким летом. Такие признаки позволяют растениям завершить цикл развития вовремя и дают стабильный результат даже при неблагоприятной погоде.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селекция направлена на рост продуктивности: удой, привес, яйценоскость, качество шерсти или мяса. Отобранные признаки обязательно проверяют на наследуемость и сохранение в потомстве.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изменчивости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изменчивости различаются по происхождению признаков, наследованию и роли в популяции.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проявление признака, а комбинативная и мутационная изменчивость создают наследственное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«Закономерности изменчивости»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вы понимаете изменчивость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не одинаковые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 сёстры получают разные сочетания аллелей от одних и тех же родителей, поэтому похожи, но не совпадают полностью. На различия дополнительно влияет случайность наследования признаков.
</a:t>
            </a:r>
            <a:endParaRPr lang="en-US" sz="944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загар не наследуется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возникает под действием ультрафиолета и связан с изменением проявления признака, а не генов. Поэтому он исчезает при отсутствии воздействия и не передаётся потомкам.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гибридов объединяются аллели от разных родителей, и при мейозе они могут сочетаться по-новому. Именно поэтому потомство часто отличается набором признаков от исходных форм.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 фенотип через питание, температуру, свет, нагрузку и другие условия. При этом один генотип может дать разные варианты признака, не изменяя наследственную основу.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наследственные варианты, которые могут оказаться полезными, нейтральными или вредными. Для эволюции особенно важны те изменения, которые сохраняются и проходят отбор.
</a:t>
            </a:r>
            <a:endParaRPr lang="en-US" sz="9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генотипа к разным проявлениям признака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одного сорта фасоли выращены при одинаковом генотипе, но в разной освещённости.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основа разнообразия и отбора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показывает, что различия между особями не случайны по результату, хотя могут возникать по разным причинам. Именно наследственное разнообразие делает возможными отбор, селекцию и эволюционные изменения.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2026-07-25T22:37:04Z</dcterms:created>
  <dcterms:modified xsi:type="dcterms:W3CDTF">2026-07-25T22:37:04Z</dcterms:modified>
</cp:coreProperties>
</file>