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беречь воду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всем, а беречь её может каждый.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вода каждый день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человек быстро слабеет, а растения и животные без неё не могут жить. Вода нужна для питья, умывания, приготовления еды и чистоты вокруг нас. Поэтому её важно ценить и не тратить зря.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вода тратится зря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80825" y="1899425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сильная струя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бежит слишком сильно, её расход растёт быстро. Для мытья рук или полива цветов обычно хватает спокойной, небольшой струи.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80825" y="268005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мытьё рук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намыливать руки под открытым краном, часть воды уходит напрасно. Лучше сначала закрыть кран, а потом смыть пену одним движением.
</a:t>
            </a:r>
            <a:endParaRPr lang="en-US" sz="1182" dirty="0"/>
          </a:p>
        </p:txBody>
      </p:sp>
      <p:sp>
        <p:nvSpPr>
          <p:cNvPr id="13" name="Text 4"/>
          <p:cNvSpPr txBox="1"/>
          <p:nvPr/>
        </p:nvSpPr>
        <p:spPr>
          <a:xfrm>
            <a:off x="280825" y="3460659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без меры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Цветам нужна вода, но бесконечный полив им не помогает. Лишняя влага просто уходит в землю или стекает мимо, не принося пользы.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280825" y="4241251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Капающий кран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капля каждый час складывается в заметный расход за день. Неплотно закрытый кран может потратить очень много воды, хотя кажется пустяком.
</a:t>
            </a:r>
            <a:endParaRPr lang="en-US" sz="1094" dirty="0"/>
          </a:p>
        </p:txBody>
      </p:sp>
      <p:sp>
        <p:nvSpPr>
          <p:cNvPr id="15" name="Text 6"/>
          <p:cNvSpPr txBox="1"/>
          <p:nvPr/>
        </p:nvSpPr>
        <p:spPr>
          <a:xfrm>
            <a:off x="280825" y="111880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оставить кран открытым во время чистки зубов, вода течёт без пользы. За несколько минут уходит гораздо больше, чем нужно для простого умывания.
</a:t>
            </a:r>
            <a:endParaRPr lang="en-US" sz="11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капля — это не шутка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Кажется, что одна капля ничего не значит. Но именно из таких мелочей складывается большой расход, который можно было бы легко остановить.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только вовремя заметить капающий кран и позвать взрослого. Тогда вода не будет уходить зря, а кран снова станет полезным.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за каплей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кран капает по одной капле в секунду, за сутки набирается больше 80 литров. Это уже не мелочь, а целая гора потраченной воды.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экономии дома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84" y="1125950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ты намыливаешь руки или чистишь зубы, вода не нужна. Закрой кран и открой его только тогда, когда пора смывать пену.
</a:t>
            </a:r>
            <a:endParaRPr lang="en-US" sz="1225" dirty="0"/>
          </a:p>
        </p:txBody>
      </p:sp>
      <p:sp>
        <p:nvSpPr>
          <p:cNvPr id="12" name="Text 3"/>
          <p:cNvSpPr txBox="1"/>
          <p:nvPr/>
        </p:nvSpPr>
        <p:spPr>
          <a:xfrm>
            <a:off x="510984" y="1878316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Наливай ровно столько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умывания бери столько воды, сколько действительно нужно. Лишняя вода в раковине не делает дело лучше, а только быстрее уходит впустую.
</a:t>
            </a:r>
            <a:endParaRPr lang="en-US" sz="1146" dirty="0"/>
          </a:p>
        </p:txBody>
      </p:sp>
      <p:sp>
        <p:nvSpPr>
          <p:cNvPr id="13" name="Text 4"/>
          <p:cNvSpPr txBox="1"/>
          <p:nvPr/>
        </p:nvSpPr>
        <p:spPr>
          <a:xfrm>
            <a:off x="510984" y="2630681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посуду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посуду моют без сильного напора, расход воды становится меньше. Сначала можно убрать остатки еды, а потом уже включать воду.
</a:t>
            </a:r>
            <a:endParaRPr lang="en-US" sz="1146" dirty="0"/>
          </a:p>
        </p:txBody>
      </p:sp>
      <p:sp>
        <p:nvSpPr>
          <p:cNvPr id="14" name="Text 5"/>
          <p:cNvSpPr txBox="1"/>
          <p:nvPr/>
        </p:nvSpPr>
        <p:spPr>
          <a:xfrm>
            <a:off x="510984" y="3383034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Запускай полные машины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Стиральную и посудомоечную машины лучше включать тогда, когда они заполнены. Так одна работа помогает вымыть больше вещей без лишнего расхода воды.
</a:t>
            </a:r>
            <a:endParaRPr lang="en-US" sz="1146" dirty="0"/>
          </a:p>
        </p:txBody>
      </p:sp>
      <p:sp>
        <p:nvSpPr>
          <p:cNvPr id="15" name="Text 6"/>
          <p:cNvSpPr txBox="1"/>
          <p:nvPr/>
        </p:nvSpPr>
        <p:spPr>
          <a:xfrm>
            <a:off x="510984" y="4135407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о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помогает не только природе, но и домашнему бюджету. Полезные привычки делают жизнь разумнее и показывают хороший пример всем дома.
</a:t>
            </a:r>
            <a:endParaRPr lang="en-US" sz="11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экономить воду утром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школьника: шаги утреннего ухода за собой и проверки крана.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здоровье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микробы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грязной воде могут жить микробы и другие вредные вещества. Они способны вызвать болезнь, поэтому такую воду нельзя пить и использовать без проверки.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и не загрязнять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важно не только экономить, но и не пачкать. Мусор, краска и химические жидкости делают её опасной для людей и животных.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чистая, рыбы, лягушки и другие живые существа могут спокойно жить. Чистая вода нужна всей природе, а не только человеку.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без грязи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помогает человеку оставаться бодрым и сильным. Если пить её каждый день, организму легче работать, а самочувствие становится лучше.
</a:t>
            </a:r>
            <a:endParaRPr lang="en-US" sz="13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капли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капля воды живёт в реке или море, потом её нагревает солнце. Она превращается в невидимый пар и поднимается вверх, где становится частью облака. Затем капля возвращается на землю дождём и снова начинает путь.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дождь и река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собирают много маленьких капель, как будто держат их в большой мягкой корзине. Когда капель становится слишком много, они падают дождём и наполняют ручьи, реки и озёра. Так вода всё время движется по кругу.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тоже экономит воду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325" y="2322211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туалете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мытья рук кран нужно закрывать плотно, чтобы вода не капала зря. Это простое действие помогает экономить воду каждый день.
</a:t>
            </a:r>
            <a:endParaRPr lang="en-US" sz="1022" dirty="0"/>
          </a:p>
        </p:txBody>
      </p:sp>
      <p:sp>
        <p:nvSpPr>
          <p:cNvPr id="12" name="Text 3"/>
          <p:cNvSpPr txBox="1"/>
          <p:nvPr/>
        </p:nvSpPr>
        <p:spPr>
          <a:xfrm>
            <a:off x="2006069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столовой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столовой воду используют только тогда, когда она действительно нужна. Если брать её аккуратно, её хватает всем и ничего не проливается.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3736814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кружках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занятий трудом или в кружках воду берут по делу и без спешки. Так работа идёт аккуратно, а лишний расход не появляется.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5467556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могут посмотреть, не остался ли кран открытым или не капает ли он. Такая помощь очень полезна для всей школы.
</a:t>
            </a:r>
            <a:endParaRPr lang="en-US" sz="1022" dirty="0"/>
          </a:p>
        </p:txBody>
      </p:sp>
      <p:sp>
        <p:nvSpPr>
          <p:cNvPr id="15" name="Text 6"/>
          <p:cNvSpPr txBox="1"/>
          <p:nvPr/>
        </p:nvSpPr>
        <p:spPr>
          <a:xfrm>
            <a:off x="7198289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всех учеников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школьник бережно относится к воде, школа становится чище и разумнее. Хорошая привычка быстро становится общей и очень полезной.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кран капает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безопасным действиям, если в доме заметили течь.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растениям и животным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для полива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растения лучше утром, пока солнце не жаркое. Тогда вода успевает дойти до корней и меньше испаряется.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без лишней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частый полив не полезен: растение может получить воды больше, чем нужно. Важно наблюдать за почвой и поливать разумно.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Птицам, домашним питомцам и другим животным вода нужна ежедневно. Если воды хватает, они чувствуют себя лучше и остаются бодрыми.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берега — живая природа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после уборки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собрали бутылки, бумагу и пакеты у воды и сложили мусор в мешок. Берег стал чище, а рядом сразу стало приятнее гулять. Такая забота помогает рыбам, лягушкам и водным растениям жить спокойно.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Бутылка, которую не бросили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мальчик увидел на траве пластиковую бутылку и не оставил ее у реки. Он отнес ее в мусорный контейнер, а друзья поддержали его. Маленькое решение помогло сохранить чистоту у берега и для птиц, и для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лишняя минута с открытым краном каждый день превращается в заметную потерю воды. Ученик, который закрывает кран вовремя, помогает и дому, и природе.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задания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минута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закрытый кран заметно уменьшает расход воды за день.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экономить воду на кухне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о простых действиях, которые помогают не тратить воду зря во время обычных дел на кухне.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помогает в быту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нужна, чтобы сварить суп, заварить чай и просто напоить семью. Без нее кухня не сможет работать как следует, а любимые блюда не появятся на столе.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на подоконнике тоже ждут воды. Им не нужно слишком много, иначе корни могут пострадать. Лучше поливать аккуратно и по необходимости, а не на всякий случай.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стирать, мыть пол и убирать пыль. С ней дом становится аккуратным, а вещи — свежими. Если брать только нужное количество, лишнее не пропадает.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нужна для дела, ее не стоит проливать или оставлять включенной без причины. Бережное отношение помогает сохранить чистую воду и для дома, и для всех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Знак, который напоминает о воде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Веселая капля-помощник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дверце умывальника висит картинка с улыбающейся каплей и закрытым краном. Рядом написано: «Береги воду!». Такой знак сразу напоминает детям остановиться и не лить воду зря, даже если очень спешишь.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Ладошки и закрытый кран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появился простой рисунок: ладони, капля и кран без воды. Ученики быстро запоминают его смысл и чаще проверяют кран после умывания. Знак работает почти как добрый сторож у воды.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 бережного отношения к воде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привычных действий дома, которая помогает не тратить воду лишний раз и вовремя замечать поломки.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с водой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бросать мусор в реки, озера и пруды. Пакеты, бутылки и фантики загрязняют воду, мешают рыбам и делают берег опасным и некрасивым.
</a:t>
            </a:r>
            <a:endParaRPr lang="en-US" sz="1325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лить вредные жидкости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Краску, масло и другие опасные вещества нельзя сливать в воду. Они могут навредить растениям, животным и людям, а еще долго портят чистоту водоема.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кран открытым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не нужна, кран должен быть закрыт. Иначе она уходит впустую, а за день даже маленькая потеря становится большой.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играть зря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с водой весело, но не тогда, когда она нужна для дела. Лучше использовать ее аккуратно, чтобы хватило всем и дома, и в природе.
</a:t>
            </a:r>
            <a:endParaRPr lang="en-US" sz="13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помощники в экономии воды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Лейка для полива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маленькой лейкой легче дать растениям ровно столько воды, сколько им нужно. Так не будет лишних луж, а земля впитает влагу аккуратно.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с крышкой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бутылка помогает не проливать воду и не брать лишнее. Она особенно удобна на прогулке, в школе и дома, когда хочется пить понемногу.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Напоминания на стене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Таблички «Закрой кран» и «Не лей зря» видны каждому. Они помогают быстро вспомнить правило и сделать правильный выбор даже в спешке.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Аэратор на кране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насадка смешивает воду с воздухом, поэтому струя становится мягче и экономнее. Мыть руки и посуду удобно, а воды уходит заметно меньше.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любит бережных друзей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всем живым существам, а запас пресной воды не бесконечен. Если закрывать кран, замечать капли и не загрязнять природу, воды хватит надолго.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2026-05-26T00:10:25Z</dcterms:created>
  <dcterms:modified xsi:type="dcterms:W3CDTF">2026-05-26T00:10:25Z</dcterms:modified>
</cp:coreProperties>
</file>